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notesMasterIdLst>
    <p:notesMasterId r:id="rId38"/>
  </p:notesMasterIdLst>
  <p:sldIdLst>
    <p:sldId id="256" r:id="rId2"/>
    <p:sldId id="263" r:id="rId3"/>
    <p:sldId id="286" r:id="rId4"/>
    <p:sldId id="282" r:id="rId5"/>
    <p:sldId id="283" r:id="rId6"/>
    <p:sldId id="316" r:id="rId7"/>
    <p:sldId id="349" r:id="rId8"/>
    <p:sldId id="287" r:id="rId9"/>
    <p:sldId id="288" r:id="rId10"/>
    <p:sldId id="279" r:id="rId11"/>
    <p:sldId id="280" r:id="rId12"/>
    <p:sldId id="350" r:id="rId13"/>
    <p:sldId id="262" r:id="rId14"/>
    <p:sldId id="351" r:id="rId15"/>
    <p:sldId id="290" r:id="rId16"/>
    <p:sldId id="291" r:id="rId17"/>
    <p:sldId id="352" r:id="rId18"/>
    <p:sldId id="353" r:id="rId19"/>
    <p:sldId id="354" r:id="rId20"/>
    <p:sldId id="298" r:id="rId21"/>
    <p:sldId id="294" r:id="rId22"/>
    <p:sldId id="355" r:id="rId23"/>
    <p:sldId id="301" r:id="rId24"/>
    <p:sldId id="302" r:id="rId25"/>
    <p:sldId id="303" r:id="rId26"/>
    <p:sldId id="304" r:id="rId27"/>
    <p:sldId id="325" r:id="rId28"/>
    <p:sldId id="261" r:id="rId29"/>
    <p:sldId id="356" r:id="rId30"/>
    <p:sldId id="357" r:id="rId31"/>
    <p:sldId id="358" r:id="rId32"/>
    <p:sldId id="360" r:id="rId33"/>
    <p:sldId id="359" r:id="rId34"/>
    <p:sldId id="346" r:id="rId35"/>
    <p:sldId id="347" r:id="rId36"/>
    <p:sldId id="34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81" autoAdjust="0"/>
  </p:normalViewPr>
  <p:slideViewPr>
    <p:cSldViewPr>
      <p:cViewPr varScale="1">
        <p:scale>
          <a:sx n="72" d="100"/>
          <a:sy n="72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9B2E7287-D614-435A-AEB9-11890A3ECAE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7575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4638D8-B14A-4CDD-9736-28BFA3DAB82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871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E4C51-4F98-4136-A4E5-D947B582983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180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5BE65-CB32-4918-83DF-D79F9A8D171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9504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1942-0E2A-42FB-BDFE-EBD6AD320553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7959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DF742C-E22C-4B41-85E1-C4C988F2812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5180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FAF35-9B35-454A-9B83-E5A82140EF9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8579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D3FD0-B06C-4128-A964-C4E49D26225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887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89D0A-FDB0-44F0-8A04-127F2F2C57D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8744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C936D-BC0A-4D32-BB34-95F1951985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51826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BF739-0F06-4A62-A083-CC17CA54A27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6464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55E2E-8011-40EB-9261-210427E20DC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6416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2BE7BD5-EC95-4D30-B788-596BC48EA94A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http://hroad.files.wordpress.com/2010/11/etkin-konuc59fmacc4b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476250"/>
            <a:ext cx="33210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2052" name="Rectangle 22"/>
          <p:cNvSpPr>
            <a:spLocks noChangeArrowheads="1"/>
          </p:cNvSpPr>
          <p:nvPr/>
        </p:nvSpPr>
        <p:spPr bwMode="auto">
          <a:xfrm>
            <a:off x="-36513" y="1628775"/>
            <a:ext cx="8893176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lang="tr-TR" sz="6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tr-T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ETKİLİ </a:t>
            </a:r>
            <a:br>
              <a:rPr lang="tr-T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 </a:t>
            </a:r>
            <a:br>
              <a:rPr lang="tr-T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tr-TR" sz="6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GÜZEL KONUŞMA</a:t>
            </a:r>
          </a:p>
          <a:p>
            <a:pPr algn="ctr" eaLnBrk="1" hangingPunct="1">
              <a:defRPr/>
            </a:pPr>
            <a:endParaRPr lang="tr-TR" altLang="tr-TR" sz="6000" b="1" dirty="0" smtClean="0"/>
          </a:p>
        </p:txBody>
      </p:sp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2124075" y="2997200"/>
            <a:ext cx="4248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r-TR" sz="5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endParaRPr lang="tr-TR" sz="6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</a:endParaRPr>
          </a:p>
        </p:txBody>
      </p:sp>
      <p:sp>
        <p:nvSpPr>
          <p:cNvPr id="3078" name="AutoShape 10" descr="data:image/jpeg;base64,/9j/4AAQSkZJRgABAQAAAQABAAD/2wCEAAkGBxAQEQ8QDxQPDw8QEg8QEA8QDw8PDw8QFBQWFhUUFBYYHCggGBolHBQUITEhJSkrLi4uFx8zODMtNystLisBCgoKDg0OGxAQGiwkICQsLCwsNCwsLCwsLC8sLC8sLC0sLCwsLCwsLCwsLCwsLCwsLCwsLCwsLCwsLCwsLCwsLP/AABEIAOAA4QMBEQACEQEDEQH/xAAcAAEAAQUBAQAAAAAAAAAAAAAAAQIDBAYHBQj/xABFEAABAwIDBAYFCQUHBQAAAAABAAIDBBEFEiEGBzFBE1FhcYGRIjJSobEUFSNCYoKSwdEkQ3KisjNTk6PC4fAlc4Oz0v/EABsBAQACAwEBAAAAAAAAAAAAAAABBAIDBQYH/8QANBEBAAICAQMCAwYFAwUAAAAAAAECAxEEEiExBUETMlEiYXGBkbEGFELB0RU0oSMkM3Lh/9oADAMBAAIRAxEAPwDuKAgICAgICAgICAgICAgICAgICAgICAgICAgICAgICAgICAgICAgICAgICAgICAgICAgICAgICAgICAgICAgICAgICAgICAgIMXE8QiponzTuEcbBcuPuAHEnsCxtaKxuW3BgyZ7xjxxuZcvx3eHUzEim/ZYeTyA6d469dGd2p7Vz8nLtPy9oex4f8O4scbz/AGrfT2j/AC1Csxupebmeod2meX3C9gqlst595d/FwOPSNfDr+kL+HbR18JBjqZh2PeZG+T7hTXPkr4lr5HpfDyx9rHH5dv2b3s5vKu5sWINEZNgKhl+jv9tv1e/4K7i5kT2u8xz/AOHJpE3407j6T5/L6uiseCAQQQQCCNQQeBCvvLTExOpVIgQEBAQEBAQEBAQEBAQEBAQEBAQEBBD3AAk6AAkk8AAiYjc6hwXbrap1fUHKSKaIkQt5O5GQ9p5dQ8VyORmnJbXs+h+jen14mLqt88+fu+5rzpSVXdiJUZlGk9bLhmaRY8Ulj7rMk5Fx6ze3kidxvbou6jaohwoJnEtdc0zifVI4xd1rkeIXQ4mb+ifyeS/iH06NfzOOP/b/AC6qug8gICAgICAgICAgICAgICAgICAgICAg1Lehihp8Omymzpi2BpvY+nfNb7octHIt00l1PR8EZeVXfiO/6OCBy5On0DrXWyWCaOtaMiaOtkUcoDtU0delMsoLjbgmkdZT1LonsljNnxua9p6nNNx8FNdxO4YZYrkpNLeJjT6aw+qE0UUo4SRskH3mg/mu3Wdxt8yy06LzX6TpkKWAgICAgICAgICAgICAg83aPEDTUtTUNGZ0Ub3tHLMBpfsusMlumsyscTFGbNTHPiZiHBXbVVrZembPN0pN7mRxZx4ZL5SOyy5NcuTfVt7/AC8Li/D+FGONf8/q7hshtAyvpmSizZQA2aO+scg4+B4jsK6uLJF67h4TncO/FyzS0dvb74V4xtRRUj2R1Eoje+1hle6wPAuLQco7Sl8tKTqZTx/T+RyKTfHXcQ9hrgQCNQQCCOBBWxTmNdkogQc5343+RU3V8qb59FLb81V5Xyw7noM6z2/D+7i5NlQ09d1ozpo6wOTR1Ja+yaRNgSapoiyXSaJpPW+lNjGkUFCHcfk8N/whdbH8sPn3MmJz3mPrL2VmrCAgICAgICAgICAgICDExeiE8E8B4SxyR92ZpF/eotG402Yck48kXj2l84sgMb3xytLZoy5jmu4hw0IXDvE1nUvp3GyUzUi9fdn0WLOpHCWB7opeH0drOHU8HQjvU472rO6seVxsWevRljcLOMYk+tnkqpModIIwWtuW3axrDbqvlvbtU5b9c9UsOFxo42P4VZ7Rv/l27d/iQqKCnP14mink/jiAaT4ix8V1sF+qkS8F6pg+Dyr1+s7j82xLa54g1TefhZqcOnDRmfDlqGgC5PR6uA7cuZas1eqkr3p2b4XIrM+J7OBytBaLcxdc7T2XWsCNNHWtSGxTR1qekTR1hcmjrZWD0L6qeGmjuXTPawW1sCdXdwFz4LKtNzppz54x45vPs+p6aERsYxujWNaxo6g0WHwXTiNPDWt1TMyuKUCAgICAgICAgICAgICAg0LePsOawfKqWzatg9JujRUNF7C/J45E8eHVavmwRfv7uv6Z6nbjT02+X9nHhFaR0c4dG8Ete1wLXB3aDwXMvSavbcflUzV3Er7oms9W9j4rXMrlYdX3NSN+S1TAfSFUX2PHK6KIA+bXeS6nDn7Dw38R0mOTE+01/vLoCtvPiCHNBBB1B0IPAhB8/bwNlX4dUHICaOZxdA/lGTqYj1EcusdxVPJj1L03B5vxaanzDVJSWjsWnToRZhTSXKaOpbzJpHWGRNI63bNzmxroG/L6lpbLK3LTsdxZE6xLyORdy7O9WsOPXeXB9S5nxJ+HXxHl1JWHJEBAQEBAQEBAQEBAQEBAQEHh7R7J0deP2iP0xo2ZhLJW+I4jsNwsLY628rGDlZcE7pLj23OylRhWV7X/ACikecrZHNAfG7k19uN9bHs5Kjl40V7w9TwPWbZvs27S8vZDaqWhqBO272OGSaK/rx3vp1EcR/usMV/hzta5vHjm4+mfPtL6BwTGYKyJs1O8PYePJzD7LhyK6VLxaNw8Vn4+TBfoyRqXoLJpEGJitDDURPhqGtfC8We1+gt135EdfJRMRMd2eO1q23Xy+c9qMOhp6mWCnlFTC0jJICDYEeoXDQkcLhc/JMVtqHseFjyZcUXvGpeG+lLjZoWvrhanjSU2DzzSshhYZJZCWsYC0Em1zqTYaA8VnSeqdQq8ik4qza3h2TYbdPHTOZUV5bPO0hzIW6wxOHNx/eH3d6uUxRHeXnORz7X+zTtDp63OcICAgICAgICAgICAgICAgICAg8fa/CRWUVTBYFz43Fl+UjfSYfMBY3rusw38bL8PLWz5oLcuouDzBHA9oXMtD2+Kz1sF2gnpJDLSvMLnNyvAs5j+9p0WNb2p8rZl4+HkxrLG9NkZvOxLm+I90TQVs/msir/oPD89/wBVip3gYi/QzvaDyjEbfeG3HmsZ5OSfdvp6Nwq/0b/GZ/y8+oxF04+mfLLfiJJHyDyJWuclp8yuY+Hhx/LWI/J51SQdGgADqWEysRRYDbLHbLoMvPmNQeYKnekTjrPltOz229fSloEhqIxxinJfp9l/rD3jsW+nKvX73L5XonGzx2jpn6x/h2LZjaOGvjL4rte2wlidbPGfDiOoro4stckbh4zncDLw79N/yn2l7K2qQgICAgICAgICAgICAgICAgICDkG2e7OUST1NI+Lonl0hileIjGXElwDjoW3OlyLXsq18G53Dt8b1WK1it48NFfszVwtzzU1U4G5b0cTpGkA2vmbcWWNePHmzdm9XtM9OH9ZeOZGucQGmMjTJqSO/tWnJSN/ZdDicjJFP+pO5XG3BsVXtXTsYMnWyWGy1rsKioZIJQ2pde1+SmI212vpZE+qy6WmM3dsWymPuoqmKpFzGfQnaPrMPHxHEdyyw5Jx320+o8SvMwTT38x+L6Fgma9rXsIcx4DmuHAtIuCuxE77vnNqzWZrPmFxSxEBAQEBAQEBAQEBAQEBAQEGBLUSvc5kAYAw5XzPuQHWBs1g9YgEcwO/VBVDhrA4PkLppBqHyWIafsNHot7wL9qDNQYldhsE4tNFFKOH0kbX/ABCiYiWVb2r4lyDe1s1S0bqWWljEPSmRsjWl2QluUizSbN4nhZUuVSIiJh6f0Hk3va1bTtoLSqOnqYsuSuUaT1LYdfRTpE2K2e+g0a3QdqzrCrlv2YVK1zxIQHFrMmZwBytzXDbnlc6LfNPs7cuOTrL0yy6SXi08D7jyKr3h2cGTbsu6DH+khfRSH6Sn9KK59aInUD+E+4hXuJl3Xpn2eV/iDhfDyxmr4t5/H/66KrjzggIKS8CwJAJ4AkaonUqkQICAgICAgICAgIPPrsTZE7IS0GwOrgDqomU6Y/z2z2m/jao6jS3T4nEwODS30nPebvafScbnknUaXfnpnW38TU2aT88s62/iamzR88t62/iCbNPD2ow2kxERCoc8CIuLejlY3V1gb3aepYZKRftK3xOZk40zNPd4A3f4Z7dT/jx//C0/y1F//XeV936NR2j2YjY5/wAkL3ZfqSOa4uHYQBqsMnGjW6rvE9dtNunN4+sNSbcOsbgg2IOhB7VU13eh+JFq7hQ9ZR5asnhv+57CI6qDGIX/AL1kEYPNv9oWuHaHAHwV7DG6zDyvqN5x5a2j2aFVwPhlkieMr2Pcx46ntJa4eYKp3rrs9HxcsWrFo93t7P4o+lnhqI/XjdfjYPaRZzD3gkeS00vOO3VDocjj05WC2K3v+76FwbFIquFk8Jux44H1mkcWuHIhdml4vG4fOeTx78fJOPJHeFjHsfpqGPpKl4be+Vg1kkPU1vNRfJWkbllxuJl5N+nHH+Ic1xfe5KbimijiHJ0pL39+UGw96p25dp+WHosXoGGkbzX390NNwurq8SxCnbnlmmMrHF5JPRMa4Fz9NGNAHLsWulb3vEyuZ8/H43HtTHERGtfi+kF03iBAQEBAQEBAQEBBqO2OCTSvE8DGynKGvZcB+hNi2+h48OxBoU9aY3FkkWR44tc3K4eBUaTtR85D2B5Jo2n5yb7A8k0bR85t9gJo3J86M9gJo7nzqz2Pimk90fO8fs/FNHdTFXsJPLq7kNMXF8IZP6bbNlHB31Xjqd+q0ZMMW7x5dPg+pXwT0271adUQuYSx4LXN4g/81CozE1nUvVUy1y06qTuG1bo8bFJiAjeQI6wCE35S3vGfO7fvKzgvqdON6rx+vH1R7Nm3r7EyvldXUrDI14BqI2C72OaP7QD6wIABA1uL8zbZmxb7wp+m8+McfDvP4OXRSlvHVvWFRtR6rByYl7+BbWVNBn+TyWEg9JjhnZfk6x59qjHe+P5Tmcbj8uInLHeHjYpi09TI6Wd7pJHfWceA6gOAHYFlMzbvZhjrTDXoxRqGfsjg1LU1TG183QU9iTqWmV3Jmbg2/G56rLZhmu9Sp+oY88Y+rFG5/Z9DYHgtJSMDaSKKJhA1YBd45Fz+Lu8ldGIiPDx2S97T9uXpKWsQEBAQEBAQEBAQEGJiOGQVDck8bZG8sw1HcRqPBBpGPbHMpmumgc4x3bmjdqWX0uHcxw4+aDXOhQOhQOhQOhQYONQ/Qv8Au/FQmGstqHN9b0h18widvSp6xzdRwOtj+YROl6r6Kpblk9Bw9V4+r/t2LXkxxeO63xOZk41tx4+jUZQ6GQEEZ4nggjhmabgjyVCPszp6qdZcfV9YfU+HVImhhlGoljjkB6w5od+a6cTuNvFZK9Npr9Jabt3u+irA+emDYqziRwjqOx45O+153WvJii0LvD51sNtT3hweogdG98bw5j2Etc1ws5pHEELn2jUvXYskXrExKkNWO22Kr0buvgsZhupbTatlNtqqhIax3SQcTBJ6n3TxYfd2LPHmvj/BW5fpvH5nntb6x/f6u17MbRw4hEZIrtc0hskbvWY4i/HgR2hdLFljJG4eM53BycPJ0X/Kfq9lbFIQEBAQEBAQEBAQEFmspxLG+N3B7S3zHFBy6SEtLmni0lp7wbFBQWoGRBGRBhYy36I94RMNVrGBrXO9kE+QWM+GeOvVeIa30zncHOB6sxVKZn6vT0rTxqFUc7vad+IrCbW+q3TFin+mFZN1rWoiNah9H7vKjpMMoT7MLI/8P0B/SulindIeK51enkXj72xLYqNC3hbvWV96mmyxVgHpA6R1Fhpn6nWFg7z7NGXDF+8eXU4HqNuPPTbvX9nEa+llgkdFOx8UrNHMeLHvHWO0aKhak1nUvV4uRTLXqrO2MXKNM+pOeya2y+J0u27lMNkZSy1EgLRUPb0QOmaNgtnt1Ek27le42Pprv6vKetcqM2WKx/TDoysuMICAgICAgICAgICAg0HammDKl/IPAkHjofeCo2PIsmwsmwsmxg4yPo/EIlp+PyZIJD/CPMgLC/hY4sbyQ8CAF8YkDC1uYsD7egXtAcWg8zYg27VWmO23cx23Olhx1WqXQxyvRla5Wq930BuiffC4Psvnb5SOXQwfJDyPqsa5Vvy/Zua3OcIPJx/ZykrmhlVG2S3qvF2yM/hcNQsbUi3luw8jJindJ00is3OUzjeGonjHsvZHLbx9ErTPHq6FPV8seYiWRQ7oKFrmumkqKjKQchLI43W5ENF7eKyjDWGrJ6nmv9zoUUbWNaxgDWtAa1rRYNaBYADkFuc+Z33lWiBAQEBAQEBAQEBAQEGqbdxWbDJ2ujPiLj4FRKYaf0ixZJ6VA6VBiYq+8fiFMIlqWP0r5hBTxDNJPMyNjetxuBfs1WGTv2W+HqJm0+0N/wB4OzUVHgtNDHb9kmgcX2sZHvuyRx7y+/gFGSuqNnDyzbkbn3cam0ce9U5eioriWuVujve5p18NA6p5x7wfzV/j/I8r6x/uZ/CG9Le5YgICAgICAgICAgICAgICAgICDw9s4c1JIfYLHjwNj7iVEphzTpFDJPSIHSILNY67fEIS9rd3golq/lTxdtK1wYCBbppLAO8Gh34k13ZRfVJiPdsO9sf9Kqe+E/5rVjl+Vu4X/mh87znU+CpPT0VxLXK3R3vcw22G9885/pH5K9x/keW9Y/3M/hDe1vcsQEBAQEBAQEBAQEBAQEBAQEBBhY1Dnp6hntRSAd+U2QcdzLFknMgZkFEp0QdC3Zx2ppXe1MfIMaP1UwiWbvDpukwyvHswPkHfH6f+lY3+WW7izrNX8XzTUEZlReqomErXK3jfQO59w+bIwOIlnB785PwIV7j/ACPL+sR/3U/hDdlvcsQEBAQEBAQEBAQEBAQEBAQEBBTK27XDrBHmEHEXCxI6iQsWSlAQQ/gg6bu9Zajb2ySH32/JTDGXsY5EH01Sw8HQzN82EJPhnjnVon73ye3W3cudL2GNkRhYStVh3zc0wjDQfanncO64b/pKvcf5HlvWJ3yZ/CG9Le5YgICAgICAgIIQRdBN0C6CLoJugIIugXQTdAug4pVttJIOp7x/MViyWgECyCHBB1LYYWoYe0yn/Md+iyhi9iu1ilH2H/0lRKa+YfJcTfcudZ7XFHZkxha5Wqw+g91DMuF03aZnecjiuhg+SHkPVZ3yrNvutznIugm6BdAQLoCAgXQU3QRdAzIIugZkC6AXIIzoGdAzoAeg49Wj6WX/ALkn9RWLJZyolFkESDTxRDp+xxtRU/dJ/wCx6yhi9DE6gMhme4gBsUhJPAWaVEzqGeOs2tEQ+W6eE5bnn5rl2l7rDjnTJMOUDrNz2WWHUtfD07tupqQ7DIACLxulY4dRDydfAg+K6XHndIeL9XpNeVZt4etzmGdBOZAzIJzIGZAzIGZBN0FrMgZkEFyCkvQRnQQXoKTIggzIKTMgpM6Cg1QQcxm1c49bnH3rBmoyoGVBRONB3n4KUS3LZCuLKZrZCNHyZBcXDCdPfmUwWmO2nPd6W1Ek1T8la4tp4QwubyklIzZndYAIsO9VORaZnT0PpOGlafEnzLT4aoEku104nVU5q9DTLEDpQer4LHTf8Sum/wC57F3NmqKbjG9nTdjXtLW+8H+UK5xZmJmHnPXsdJrW8T38OrioV55dUJ0FYmQSJUFXSIJ6RBOdBOdBOdBSgpJQUkoKSUFBKChzigpJKC25xQedXYqInBrmym4vdjMwUDz5cahdxfPH/wCFEsOWelf61Q/7zJEGOaGlPCqb4tcPioTs+aYj6tVD+Jv6Jo2kYHf1Z4T99iaNqnbOPcNZI8oubgt9/FTpGxsFPCA11QHW+rGM7vMIPJxHZemrpM7BUxHL6Ujg3K8jQaEcbfBYWxxZaw8zJijUeGK3dbH/AH834Y/0WHwKrEeq5Y9mdSbs6Vur3TS/xOsPJoCyjDWGF/U89vfTaMJwGGlFoGNjvxyixPeea2RER4U75b3+advXYwqWtdaCguNCCsBBWEFQCCsBBICCbIK8qCCxBGRBBYgjo0FPRII6FBSYUEdAgoNMOpBQ6iaeLWnvAQWnYVEeLGH7oQWXYFAeMUf4Qgsu2apj+7b4XH5po2tnZWl/u/53/qo0bZcGDQs9RjW+GqkZApAgq+TIJFOgq6FBIiQVdEgqEaCoMQTlQSGoKg1BNkE2QXbIIsgEIGVBGVAyoGVBGVAyoIyoBYgZEDIgZEEZEDIgZEDIgjIgnIgZEDIgBqCcqBlQTZAsgmyBZBXZBNkEWQSghAsgWQLIFkCyAgiyCbIIsgWQLIFkCyBZAsgWQLIFkCyBZAsgWQLIFkH/2Q==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04800"/>
            <a:ext cx="7543800" cy="1431925"/>
          </a:xfrm>
        </p:spPr>
        <p:txBody>
          <a:bodyPr/>
          <a:lstStyle/>
          <a:p>
            <a:pPr eaLnBrk="1" hangingPunct="1"/>
            <a:r>
              <a:rPr lang="tr-TR" altLang="tr-TR" sz="4800" smtClean="0"/>
              <a:t>KAPALI </a:t>
            </a:r>
            <a:r>
              <a:rPr lang="tr-TR" altLang="tr-TR" sz="4800" smtClean="0">
                <a:solidFill>
                  <a:srgbClr val="FF0000"/>
                </a:solidFill>
              </a:rPr>
              <a:t>“E”</a:t>
            </a:r>
            <a:r>
              <a:rPr lang="tr-TR" altLang="tr-TR" sz="4800" smtClean="0"/>
              <a:t> / </a:t>
            </a:r>
            <a:r>
              <a:rPr lang="tr-TR" altLang="tr-TR" sz="4800" smtClean="0">
                <a:solidFill>
                  <a:srgbClr val="FF0000"/>
                </a:solidFill>
              </a:rPr>
              <a:t>é</a:t>
            </a:r>
            <a:endParaRPr lang="en-US" altLang="tr-TR" sz="4800" smtClean="0">
              <a:solidFill>
                <a:srgbClr val="FF0000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1341438"/>
            <a:ext cx="75438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tr-TR" altLang="tr-TR" sz="4800" smtClean="0"/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>
                <a:latin typeface="Tahoma" pitchFamily="34" charset="0"/>
                <a:cs typeface="Tahoma" pitchFamily="34" charset="0"/>
              </a:rPr>
              <a:t>Gécé</a:t>
            </a:r>
            <a:r>
              <a:rPr lang="tr-TR" altLang="tr-TR" sz="4400" smtClean="0"/>
              <a:t> </a:t>
            </a:r>
            <a:r>
              <a:rPr lang="tr-TR" altLang="tr-TR" sz="4400" smtClean="0">
                <a:latin typeface="Tahoma" pitchFamily="34" charset="0"/>
                <a:cs typeface="Tahoma" pitchFamily="34" charset="0"/>
              </a:rPr>
              <a:t>péncérédéki tékir kédi,</a:t>
            </a:r>
          </a:p>
          <a:p>
            <a:pPr algn="ctr" eaLnBrk="1" hangingPunct="1">
              <a:buFont typeface="Wingdings" pitchFamily="2" charset="2"/>
              <a:buNone/>
            </a:pPr>
            <a:endParaRPr lang="tr-TR" altLang="tr-TR" sz="4400" smtClean="0">
              <a:latin typeface="Tahoma" pitchFamily="34" charset="0"/>
              <a:cs typeface="Tahoma" pitchFamily="34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>
                <a:latin typeface="Tahoma" pitchFamily="34" charset="0"/>
                <a:cs typeface="Tahoma" pitchFamily="34" charset="0"/>
              </a:rPr>
              <a:t>kéndi téncérésindéki éti yédi.</a:t>
            </a:r>
            <a:endParaRPr lang="en-US" altLang="tr-TR" sz="440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3" name="Picture 6" descr="http://coloringcrew.estaticos.org/coloring-book/coloring/cat-ea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4797425"/>
            <a:ext cx="20462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33375"/>
            <a:ext cx="7543800" cy="1431925"/>
          </a:xfrm>
        </p:spPr>
        <p:txBody>
          <a:bodyPr/>
          <a:lstStyle/>
          <a:p>
            <a:pPr eaLnBrk="1" hangingPunct="1"/>
            <a:r>
              <a:rPr lang="tr-TR" altLang="tr-TR" sz="4800" smtClean="0"/>
              <a:t>KAPALI </a:t>
            </a:r>
            <a:r>
              <a:rPr lang="tr-TR" altLang="tr-TR" sz="4800" smtClean="0">
                <a:solidFill>
                  <a:srgbClr val="FF0000"/>
                </a:solidFill>
              </a:rPr>
              <a:t>“E” </a:t>
            </a:r>
            <a:r>
              <a:rPr lang="tr-TR" altLang="tr-TR" sz="4800" smtClean="0"/>
              <a:t>/ </a:t>
            </a:r>
            <a:r>
              <a:rPr lang="tr-TR" altLang="tr-TR" sz="4800" smtClean="0">
                <a:solidFill>
                  <a:srgbClr val="FF0000"/>
                </a:solidFill>
              </a:rPr>
              <a:t>é</a:t>
            </a:r>
            <a:endParaRPr lang="en-US" altLang="tr-TR" sz="4800" smtClean="0">
              <a:solidFill>
                <a:srgbClr val="FF0000"/>
              </a:solidFill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00088" y="1989138"/>
            <a:ext cx="7543800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/>
              <a:t>ön</a:t>
            </a:r>
            <a:r>
              <a:rPr lang="tr-TR" altLang="tr-TR" sz="4400" smtClean="0">
                <a:solidFill>
                  <a:srgbClr val="FF0000"/>
                </a:solidFill>
              </a:rPr>
              <a:t>é</a:t>
            </a:r>
            <a:r>
              <a:rPr lang="tr-TR" altLang="tr-TR" sz="4400" smtClean="0"/>
              <a:t>mli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/>
              <a:t>z</a:t>
            </a:r>
            <a:r>
              <a:rPr lang="tr-TR" altLang="tr-TR" sz="4400" smtClean="0">
                <a:solidFill>
                  <a:srgbClr val="FF0000"/>
                </a:solidFill>
              </a:rPr>
              <a:t>é</a:t>
            </a:r>
            <a:r>
              <a:rPr lang="tr-TR" altLang="tr-TR" sz="4400" smtClean="0"/>
              <a:t>ngin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/>
              <a:t>müh</a:t>
            </a:r>
            <a:r>
              <a:rPr lang="tr-TR" altLang="tr-TR" sz="4400" smtClean="0">
                <a:solidFill>
                  <a:srgbClr val="FF0000"/>
                </a:solidFill>
              </a:rPr>
              <a:t>é</a:t>
            </a:r>
            <a:r>
              <a:rPr lang="tr-TR" altLang="tr-TR" sz="4400" smtClean="0"/>
              <a:t>ndis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/>
              <a:t>k</a:t>
            </a:r>
            <a:r>
              <a:rPr lang="tr-TR" altLang="tr-TR" sz="4400" smtClean="0">
                <a:solidFill>
                  <a:srgbClr val="FF0000"/>
                </a:solidFill>
              </a:rPr>
              <a:t>é</a:t>
            </a:r>
            <a:r>
              <a:rPr lang="tr-TR" altLang="tr-TR" sz="4400" smtClean="0"/>
              <a:t>ndi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/>
              <a:t>p</a:t>
            </a:r>
            <a:r>
              <a:rPr lang="tr-TR" altLang="tr-TR" sz="4400" smtClean="0">
                <a:solidFill>
                  <a:srgbClr val="FF0000"/>
                </a:solidFill>
              </a:rPr>
              <a:t>é</a:t>
            </a:r>
            <a:r>
              <a:rPr lang="tr-TR" altLang="tr-TR" sz="4400" smtClean="0"/>
              <a:t>nc</a:t>
            </a:r>
            <a:r>
              <a:rPr lang="tr-TR" altLang="tr-TR" sz="4400" smtClean="0">
                <a:solidFill>
                  <a:srgbClr val="FF0000"/>
                </a:solidFill>
              </a:rPr>
              <a:t>é</a:t>
            </a:r>
            <a:r>
              <a:rPr lang="tr-TR" altLang="tr-TR" sz="4400" smtClean="0"/>
              <a:t>re</a:t>
            </a:r>
            <a:endParaRPr lang="en-US" altLang="tr-TR" sz="4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14339" name="Rectangle 8"/>
          <p:cNvSpPr txBox="1">
            <a:spLocks noChangeArrowheads="1"/>
          </p:cNvSpPr>
          <p:nvPr/>
        </p:nvSpPr>
        <p:spPr bwMode="auto">
          <a:xfrm>
            <a:off x="611188" y="260350"/>
            <a:ext cx="739616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/>
              <a:t>İNCE </a:t>
            </a:r>
            <a:r>
              <a:rPr lang="tr-TR" altLang="tr-TR" sz="4400">
                <a:solidFill>
                  <a:srgbClr val="FF0000"/>
                </a:solidFill>
              </a:rPr>
              <a:t>A</a:t>
            </a:r>
            <a:r>
              <a:rPr lang="tr-TR" altLang="tr-TR" sz="4400"/>
              <a:t> / </a:t>
            </a:r>
            <a:r>
              <a:rPr lang="tr-TR" altLang="tr-TR" sz="4400">
                <a:solidFill>
                  <a:srgbClr val="FF0000"/>
                </a:solidFill>
              </a:rPr>
              <a:t>Â</a:t>
            </a:r>
            <a:endParaRPr lang="en-US" altLang="tr-TR" sz="4400">
              <a:solidFill>
                <a:srgbClr val="FF0000"/>
              </a:solidFill>
            </a:endParaRPr>
          </a:p>
        </p:txBody>
      </p:sp>
      <p:sp>
        <p:nvSpPr>
          <p:cNvPr id="14340" name="Rectangle 9"/>
          <p:cNvSpPr txBox="1">
            <a:spLocks noChangeArrowheads="1"/>
          </p:cNvSpPr>
          <p:nvPr/>
        </p:nvSpPr>
        <p:spPr bwMode="auto">
          <a:xfrm>
            <a:off x="539750" y="1981200"/>
            <a:ext cx="88566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altLang="tr-TR" sz="4000">
                <a:latin typeface="Verdana" pitchFamily="34" charset="0"/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000">
                <a:latin typeface="Verdana" pitchFamily="34" charset="0"/>
              </a:rPr>
              <a:t>   </a:t>
            </a:r>
            <a:r>
              <a:rPr lang="tr-TR" altLang="tr-TR" sz="4400">
                <a:latin typeface="Tahoma" pitchFamily="34" charset="0"/>
                <a:cs typeface="Tahoma" pitchFamily="34" charset="0"/>
              </a:rPr>
              <a:t>Âlkol, hâttâ, dikkât, sâât,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400">
                <a:latin typeface="Tahoma" pitchFamily="34" charset="0"/>
                <a:cs typeface="Tahoma" pitchFamily="34" charset="0"/>
              </a:rPr>
              <a:t>   hâl, lâf, lâstik, lâzım, kemâl,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400">
                <a:latin typeface="Tahoma" pitchFamily="34" charset="0"/>
                <a:cs typeface="Tahoma" pitchFamily="34" charset="0"/>
              </a:rPr>
              <a:t>   kâr, halâ, celâl, helâl, nalân…</a:t>
            </a:r>
            <a:r>
              <a:rPr lang="tr-TR" altLang="tr-TR" sz="4000">
                <a:latin typeface="Verdana" pitchFamily="34" charset="0"/>
              </a:rPr>
              <a:t>      </a:t>
            </a:r>
            <a:endParaRPr lang="en-US" altLang="tr-TR" sz="400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http://www.yankisanatevi.com/images/tyatd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501008"/>
            <a:ext cx="3456384" cy="274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349500"/>
            <a:ext cx="8243887" cy="1431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TONLAMA</a:t>
            </a:r>
            <a:endParaRPr lang="en-US" sz="7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468313" y="320675"/>
            <a:ext cx="82438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900113" y="1985963"/>
            <a:ext cx="7920037" cy="41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altLang="tr-TR"/>
              <a:t>    </a:t>
            </a:r>
            <a:r>
              <a:rPr lang="tr-TR" altLang="tr-TR" sz="4000"/>
              <a:t>İZLEYENLERİN İLGİSİNİ VE DİKKATİNİ CANLI TUTMAK İÇİN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000">
                <a:solidFill>
                  <a:srgbClr val="FF0000"/>
                </a:solidFill>
              </a:rPr>
              <a:t>   SES TONUNUZU</a:t>
            </a:r>
            <a:r>
              <a:rPr lang="tr-TR" altLang="tr-TR" sz="4000"/>
              <a:t> İYİ KULLANIN.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00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000"/>
              <a:t>   ZAMAN ZAMAN DEĞİŞTİREREK MONOTONLUKTAN UZAKLAŞIN..</a:t>
            </a:r>
            <a:endParaRPr lang="en-US" altLang="tr-TR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773238"/>
            <a:ext cx="7543800" cy="3322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tr-TR" sz="48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4800" smtClean="0"/>
              <a:t>Neşe’nin bir kuzusu vardı,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48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4800" smtClean="0"/>
              <a:t>Dağlarda koşar oynardı…</a:t>
            </a:r>
            <a:endParaRPr lang="en-US" altLang="tr-TR" sz="4800" smtClean="0"/>
          </a:p>
        </p:txBody>
      </p:sp>
      <p:pic>
        <p:nvPicPr>
          <p:cNvPr id="17412" name="Picture 5" descr="http://www.1001ausmalbilder.de/ausmalbilder/gross/ausmalbild-lamm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4310063"/>
            <a:ext cx="180975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468313" y="320675"/>
            <a:ext cx="824388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25600" y="1847850"/>
            <a:ext cx="7543800" cy="4114800"/>
          </a:xfrm>
        </p:spPr>
        <p:txBody>
          <a:bodyPr/>
          <a:lstStyle/>
          <a:p>
            <a:pPr eaLnBrk="1" hangingPunct="1"/>
            <a:r>
              <a:rPr lang="tr-TR" altLang="tr-TR" b="1" smtClean="0">
                <a:latin typeface="Tahoma" pitchFamily="34" charset="0"/>
                <a:cs typeface="Tahoma" pitchFamily="34" charset="0"/>
              </a:rPr>
              <a:t>EVET.!!</a:t>
            </a:r>
          </a:p>
          <a:p>
            <a:pPr eaLnBrk="1" hangingPunct="1"/>
            <a:endParaRPr lang="tr-TR" altLang="tr-TR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altLang="tr-TR" b="1" smtClean="0">
                <a:latin typeface="Tahoma" pitchFamily="34" charset="0"/>
                <a:cs typeface="Tahoma" pitchFamily="34" charset="0"/>
              </a:rPr>
              <a:t>HAYIR.!!</a:t>
            </a:r>
          </a:p>
          <a:p>
            <a:pPr eaLnBrk="1" hangingPunct="1"/>
            <a:endParaRPr lang="tr-TR" altLang="tr-TR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altLang="tr-TR" b="1" smtClean="0">
                <a:latin typeface="Tahoma" pitchFamily="34" charset="0"/>
                <a:cs typeface="Tahoma" pitchFamily="34" charset="0"/>
              </a:rPr>
              <a:t>MERHABA.!!</a:t>
            </a:r>
          </a:p>
          <a:p>
            <a:pPr eaLnBrk="1" hangingPunct="1"/>
            <a:endParaRPr lang="tr-TR" altLang="tr-TR" b="1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altLang="tr-TR" b="1" smtClean="0">
                <a:latin typeface="Tahoma" pitchFamily="34" charset="0"/>
                <a:cs typeface="Tahoma" pitchFamily="34" charset="0"/>
              </a:rPr>
              <a:t>ALO.!!</a:t>
            </a:r>
            <a:endParaRPr lang="en-US" altLang="tr-TR" b="1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8436" name="Picture 6" descr="H:\GÖRSELLER\mavi nok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7700"/>
            <a:ext cx="3603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 descr="H:\GÖRSELLER\mavi nok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292600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H:\GÖRSELLER\mavi nok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360362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H:\GÖRSELLER\mavi nokt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16563"/>
            <a:ext cx="36036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2"/>
          <p:cNvSpPr txBox="1">
            <a:spLocks noChangeArrowheads="1"/>
          </p:cNvSpPr>
          <p:nvPr/>
        </p:nvSpPr>
        <p:spPr bwMode="auto">
          <a:xfrm>
            <a:off x="468313" y="276225"/>
            <a:ext cx="8280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468313" y="276225"/>
            <a:ext cx="8280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  <p:sp>
        <p:nvSpPr>
          <p:cNvPr id="19460" name="Rectangle 3"/>
          <p:cNvSpPr txBox="1">
            <a:spLocks noChangeArrowheads="1"/>
          </p:cNvSpPr>
          <p:nvPr/>
        </p:nvSpPr>
        <p:spPr bwMode="auto">
          <a:xfrm>
            <a:off x="900113" y="1700213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 u="sng"/>
          </a:p>
          <a:p>
            <a:pPr eaLnBrk="1" hangingPunct="1">
              <a:buFont typeface="Arial" charset="0"/>
              <a:buNone/>
            </a:pPr>
            <a:r>
              <a:rPr lang="tr-TR" altLang="tr-TR" sz="3600"/>
              <a:t>    </a:t>
            </a:r>
            <a:r>
              <a:rPr lang="tr-TR" altLang="tr-TR" sz="3600" b="1">
                <a:latin typeface="Tahoma" pitchFamily="34" charset="0"/>
                <a:cs typeface="Tahoma" pitchFamily="34" charset="0"/>
              </a:rPr>
              <a:t>Tehdit :</a:t>
            </a:r>
          </a:p>
          <a:p>
            <a:pPr eaLnBrk="1" hangingPunct="1"/>
            <a:endParaRPr lang="tr-TR" altLang="tr-TR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altLang="tr-TR" sz="3600">
                <a:latin typeface="Tahoma" pitchFamily="34" charset="0"/>
                <a:cs typeface="Tahoma" pitchFamily="34" charset="0"/>
              </a:rPr>
              <a:t>BURADAN BİR DAHA  GEÇERSEN, AYAKLARINI KIRARIM</a:t>
            </a:r>
            <a:r>
              <a:rPr lang="tr-TR" altLang="tr-TR">
                <a:latin typeface="Tahoma" pitchFamily="34" charset="0"/>
                <a:cs typeface="Tahoma" pitchFamily="34" charset="0"/>
              </a:rPr>
              <a:t> !</a:t>
            </a:r>
            <a:endParaRPr lang="tr-TR" altLang="tr-TR" u="sng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61" name="Picture 6" descr="H:\GÖRSELLER\mavi nok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420938"/>
            <a:ext cx="3603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20483" name="Rectangle 2"/>
          <p:cNvSpPr txBox="1">
            <a:spLocks noChangeArrowheads="1"/>
          </p:cNvSpPr>
          <p:nvPr/>
        </p:nvSpPr>
        <p:spPr bwMode="auto">
          <a:xfrm>
            <a:off x="468313" y="276225"/>
            <a:ext cx="8280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  <p:sp>
        <p:nvSpPr>
          <p:cNvPr id="20484" name="Rectangle 3"/>
          <p:cNvSpPr txBox="1">
            <a:spLocks noChangeArrowheads="1"/>
          </p:cNvSpPr>
          <p:nvPr/>
        </p:nvSpPr>
        <p:spPr bwMode="auto">
          <a:xfrm>
            <a:off x="1006475" y="189865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 u="sng"/>
          </a:p>
          <a:p>
            <a:pPr eaLnBrk="1" hangingPunct="1">
              <a:buFont typeface="Arial" charset="0"/>
              <a:buNone/>
            </a:pPr>
            <a:r>
              <a:rPr lang="tr-TR" altLang="tr-TR" sz="3600" b="1"/>
              <a:t>   </a:t>
            </a:r>
            <a:r>
              <a:rPr lang="tr-TR" altLang="tr-TR" sz="3600" b="1">
                <a:latin typeface="Tahoma" pitchFamily="34" charset="0"/>
                <a:cs typeface="Tahoma" pitchFamily="34" charset="0"/>
              </a:rPr>
              <a:t>İkiyüzlülük :</a:t>
            </a:r>
          </a:p>
          <a:p>
            <a:pPr eaLnBrk="1" hangingPunct="1"/>
            <a:endParaRPr lang="tr-TR" altLang="tr-TR" u="sng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altLang="tr-TR">
                <a:latin typeface="Tahoma" pitchFamily="34" charset="0"/>
                <a:cs typeface="Tahoma" pitchFamily="34" charset="0"/>
              </a:rPr>
              <a:t>ŞİMDİ SENİN NE KADAR İYİ BİR İNSAN OLDUĞUNU KONUŞUYORDUK.</a:t>
            </a:r>
          </a:p>
        </p:txBody>
      </p:sp>
      <p:pic>
        <p:nvPicPr>
          <p:cNvPr id="20485" name="Picture 6" descr="H:\GÖRSELLER\mavi nok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620963"/>
            <a:ext cx="3603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21507" name="Rectangle 3"/>
          <p:cNvSpPr txBox="1"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tr-TR" altLang="tr-TR" u="sng"/>
          </a:p>
          <a:p>
            <a:pPr eaLnBrk="1" hangingPunct="1">
              <a:buFont typeface="Arial" charset="0"/>
              <a:buNone/>
            </a:pPr>
            <a:r>
              <a:rPr lang="tr-TR" altLang="tr-TR" sz="3600" b="1"/>
              <a:t>   </a:t>
            </a:r>
            <a:r>
              <a:rPr lang="tr-TR" altLang="tr-TR" sz="3600" b="1">
                <a:latin typeface="Tahoma" pitchFamily="34" charset="0"/>
                <a:cs typeface="Tahoma" pitchFamily="34" charset="0"/>
              </a:rPr>
              <a:t>Şüphe :</a:t>
            </a:r>
          </a:p>
          <a:p>
            <a:pPr eaLnBrk="1" hangingPunct="1"/>
            <a:endParaRPr lang="tr-TR" altLang="tr-TR" sz="3600" u="sng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tr-TR" altLang="tr-TR" sz="3600">
                <a:latin typeface="Tahoma" pitchFamily="34" charset="0"/>
                <a:cs typeface="Tahoma" pitchFamily="34" charset="0"/>
              </a:rPr>
              <a:t>BORCUNA SADIK MIDIR ACABA ?</a:t>
            </a:r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468313" y="276225"/>
            <a:ext cx="8280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  <p:pic>
        <p:nvPicPr>
          <p:cNvPr id="21509" name="Picture 6" descr="H:\GÖRSELLER\mavi nok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57488"/>
            <a:ext cx="3603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628650"/>
            <a:ext cx="7543800" cy="1431925"/>
          </a:xfrm>
        </p:spPr>
        <p:txBody>
          <a:bodyPr/>
          <a:lstStyle/>
          <a:p>
            <a:pPr eaLnBrk="1" hangingPunct="1"/>
            <a:r>
              <a:rPr lang="tr-TR" altLang="tr-TR" sz="8000" smtClean="0"/>
              <a:t>   TÜRKÇE</a:t>
            </a:r>
            <a:endParaRPr lang="en-US" altLang="tr-TR" sz="800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97100"/>
            <a:ext cx="7543800" cy="2024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mtClean="0"/>
              <a:t>   </a:t>
            </a:r>
            <a:r>
              <a:rPr lang="tr-TR" altLang="tr-TR" sz="6000" smtClean="0"/>
              <a:t> YAZILDIĞI GİBİ  OKUNAN BİR DİL</a:t>
            </a:r>
            <a:endParaRPr lang="en-US" altLang="tr-TR" sz="6000" smtClean="0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392363" y="5243513"/>
            <a:ext cx="541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Tahoma" pitchFamily="34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900113" y="4471988"/>
            <a:ext cx="7561262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“</a:t>
            </a:r>
            <a:r>
              <a:rPr lang="tr-TR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DEĞİLDİR</a:t>
            </a:r>
            <a:r>
              <a:rPr lang="tr-TR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”..!!!</a:t>
            </a:r>
            <a:endParaRPr lang="en-US" sz="6600" dirty="0">
              <a:solidFill>
                <a:srgbClr val="FF0000"/>
              </a:solidFill>
              <a:latin typeface="Tahom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2276475"/>
            <a:ext cx="7273925" cy="31781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sz="3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Küçümseme </a:t>
            </a:r>
            <a:r>
              <a:rPr lang="tr-TR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u="sng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3600" dirty="0" smtClean="0"/>
              <a:t>ARABAYI SEN Mİ ONARACAKSIN </a:t>
            </a:r>
          </a:p>
        </p:txBody>
      </p:sp>
      <p:pic>
        <p:nvPicPr>
          <p:cNvPr id="22531" name="Picture 5" descr="http://sekaleyn.files.wordpress.com/2013/07/soru.png?w=1500&amp;h=15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644900"/>
            <a:ext cx="2305050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pic>
        <p:nvPicPr>
          <p:cNvPr id="22533" name="Picture 6" descr="H:\GÖRSELLER\mavi nok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457450"/>
            <a:ext cx="3603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468313" y="276225"/>
            <a:ext cx="8280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1187450" y="2349500"/>
            <a:ext cx="7488238" cy="3240088"/>
          </a:xfrm>
        </p:spPr>
        <p:txBody>
          <a:bodyPr/>
          <a:lstStyle/>
          <a:p>
            <a:pPr eaLnBrk="1" hangingPunct="1"/>
            <a:endParaRPr lang="tr-TR" altLang="tr-TR" u="sng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3600" b="1" smtClean="0">
                <a:latin typeface="Tahoma" pitchFamily="34" charset="0"/>
                <a:cs typeface="Tahoma" pitchFamily="34" charset="0"/>
              </a:rPr>
              <a:t>  Aşk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u="sng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4000" smtClean="0"/>
              <a:t>SENİ GÖRMEDEN YAPAMIYORUM !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468313" y="276225"/>
            <a:ext cx="8280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400" i="1"/>
              <a:t> </a:t>
            </a:r>
            <a:r>
              <a:rPr lang="tr-TR" altLang="tr-TR" sz="4400" b="1"/>
              <a:t>TONLAMA</a:t>
            </a:r>
            <a:endParaRPr lang="en-US" altLang="tr-TR" sz="4400" b="1"/>
          </a:p>
        </p:txBody>
      </p:sp>
      <p:pic>
        <p:nvPicPr>
          <p:cNvPr id="23557" name="Picture 4" descr="C:\Users\CanCa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8" y="14128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H:\GÖRSELLER\mavi nokt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078163"/>
            <a:ext cx="36036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TONLAMA</a:t>
            </a:r>
            <a:r>
              <a:rPr lang="en-US" altLang="tr-TR" b="1" smtClean="0"/>
              <a:t/>
            </a:r>
            <a:br>
              <a:rPr lang="en-US" altLang="tr-TR" b="1" smtClean="0"/>
            </a:br>
            <a:endParaRPr lang="tr-TR" altLang="tr-TR" smtClean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630238" y="1989138"/>
            <a:ext cx="8229600" cy="4525962"/>
          </a:xfrm>
        </p:spPr>
        <p:txBody>
          <a:bodyPr/>
          <a:lstStyle/>
          <a:p>
            <a:pPr eaLnBrk="1" hangingPunct="1"/>
            <a:endParaRPr lang="tr-TR" altLang="tr-TR" u="sng" smtClean="0"/>
          </a:p>
          <a:p>
            <a:pPr eaLnBrk="1" hangingPunct="1">
              <a:buFont typeface="Arial" charset="0"/>
              <a:buNone/>
            </a:pPr>
            <a:r>
              <a:rPr lang="tr-TR" altLang="tr-TR" sz="3600" b="1" smtClean="0">
                <a:latin typeface="Tahoma" pitchFamily="34" charset="0"/>
                <a:cs typeface="Tahoma" pitchFamily="34" charset="0"/>
              </a:rPr>
              <a:t>  Sitem :</a:t>
            </a:r>
          </a:p>
          <a:p>
            <a:pPr eaLnBrk="1" hangingPunct="1"/>
            <a:endParaRPr lang="tr-TR" altLang="tr-TR" u="sng" smtClean="0"/>
          </a:p>
          <a:p>
            <a:pPr eaLnBrk="1" hangingPunct="1"/>
            <a:r>
              <a:rPr lang="tr-TR" altLang="tr-TR" sz="3600" smtClean="0">
                <a:latin typeface="Tahoma" pitchFamily="34" charset="0"/>
                <a:cs typeface="Tahoma" pitchFamily="34" charset="0"/>
              </a:rPr>
              <a:t>ARTIK SELAM BİLE VERMİYORSUN</a:t>
            </a:r>
            <a:r>
              <a:rPr lang="tr-TR" altLang="tr-TR" smtClean="0"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4581" name="Picture 6" descr="H:\GÖRSELLER\mavi nokt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784475"/>
            <a:ext cx="3603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2" descr="C:\Users\CanCan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836613"/>
            <a:ext cx="26447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311275" y="1412875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endParaRPr lang="tr-TR" altLang="tr-TR" sz="3600" smtClean="0"/>
          </a:p>
          <a:p>
            <a:pPr eaLnBrk="1" hangingPunct="1">
              <a:buFont typeface="Arial" charset="0"/>
              <a:buNone/>
            </a:pPr>
            <a:r>
              <a:rPr lang="tr-TR" altLang="tr-TR" sz="3600" smtClean="0"/>
              <a:t>- SINAVI  KAZANDIM !</a:t>
            </a:r>
          </a:p>
          <a:p>
            <a:pPr eaLnBrk="1" hangingPunct="1">
              <a:buFontTx/>
              <a:buNone/>
            </a:pPr>
            <a:endParaRPr lang="tr-TR" altLang="tr-TR" sz="3600" smtClean="0"/>
          </a:p>
          <a:p>
            <a:pPr eaLnBrk="1" hangingPunct="1">
              <a:buFont typeface="Arial" charset="0"/>
              <a:buNone/>
            </a:pPr>
            <a:r>
              <a:rPr lang="tr-TR" altLang="tr-TR" sz="5400" b="1" smtClean="0"/>
              <a:t>- İNANMIYORUM !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313" y="333375"/>
            <a:ext cx="20955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1238250" y="1557338"/>
            <a:ext cx="8229600" cy="4525962"/>
          </a:xfrm>
        </p:spPr>
        <p:txBody>
          <a:bodyPr/>
          <a:lstStyle/>
          <a:p>
            <a:pPr eaLnBrk="1" hangingPunct="1"/>
            <a:endParaRPr lang="tr-TR" altLang="tr-TR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- </a:t>
            </a:r>
            <a:r>
              <a:rPr lang="tr-TR" altLang="tr-TR" sz="3600" smtClean="0"/>
              <a:t>KAZA YAPTIM !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mtClean="0"/>
          </a:p>
          <a:p>
            <a:pPr eaLnBrk="1" hangingPunct="1">
              <a:buFont typeface="Arial" charset="0"/>
              <a:buNone/>
            </a:pPr>
            <a:r>
              <a:rPr lang="tr-TR" altLang="tr-TR" sz="5400" b="1" smtClean="0"/>
              <a:t>- İNANMIYORUM !</a:t>
            </a:r>
          </a:p>
          <a:p>
            <a:pPr eaLnBrk="1" hangingPunct="1"/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1884362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tr-TR" altLang="tr-TR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mtClean="0"/>
              <a:t>- </a:t>
            </a:r>
            <a:r>
              <a:rPr lang="tr-TR" altLang="tr-TR" sz="3600" smtClean="0"/>
              <a:t>SENİ FENA DÖVERİM !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mtClean="0"/>
          </a:p>
          <a:p>
            <a:pPr eaLnBrk="1" hangingPunct="1">
              <a:buFont typeface="Arial" charset="0"/>
              <a:buNone/>
            </a:pPr>
            <a:r>
              <a:rPr lang="tr-TR" altLang="tr-TR" sz="5400" b="1" smtClean="0"/>
              <a:t>- İNANMIYORUM !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mtClean="0"/>
          </a:p>
          <a:p>
            <a:pPr eaLnBrk="1" hangingPunct="1">
              <a:buFont typeface="Wingdings" pitchFamily="2" charset="2"/>
              <a:buNone/>
            </a:pPr>
            <a:endParaRPr lang="tr-TR" altLang="tr-TR" smtClean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1828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166813" y="16002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altLang="tr-TR" smtClean="0"/>
          </a:p>
          <a:p>
            <a:pPr eaLnBrk="1" hangingPunct="1">
              <a:buFontTx/>
              <a:buNone/>
            </a:pPr>
            <a:r>
              <a:rPr lang="tr-TR" altLang="tr-TR" smtClean="0"/>
              <a:t>- </a:t>
            </a:r>
            <a:r>
              <a:rPr lang="tr-TR" altLang="tr-TR" sz="3600" smtClean="0"/>
              <a:t>TUTUKLULAR KAÇMIŞ !</a:t>
            </a:r>
          </a:p>
          <a:p>
            <a:pPr eaLnBrk="1" hangingPunct="1">
              <a:buFontTx/>
              <a:buChar char="-"/>
            </a:pPr>
            <a:endParaRPr lang="tr-TR" altLang="tr-TR" smtClean="0"/>
          </a:p>
          <a:p>
            <a:pPr eaLnBrk="1" hangingPunct="1">
              <a:buFontTx/>
              <a:buNone/>
            </a:pPr>
            <a:r>
              <a:rPr lang="tr-TR" altLang="tr-TR" sz="5400" b="1" smtClean="0"/>
              <a:t>- İNANMIYORUM !</a:t>
            </a: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3375"/>
            <a:ext cx="24765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0825" y="1125538"/>
            <a:ext cx="8229600" cy="45259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72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VURGU</a:t>
            </a:r>
            <a:endParaRPr lang="tr-T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29700" name="AutoShape 5" descr="data:image/jpeg;base64,/9j/4AAQSkZJRgABAQAAAQABAAD/2wCEAAkGBhQRERUUEhQUFRUVFRoXFhgVGBQYFxoXGRgXGBcYGBcZHiYeFxojGhoUHy8gJScpLCwsGCAxNTAqNSYrLCkBCQoKDgwOGg8PGjAkHyIpLC8sMzQsLCwyLiwsLCwsLC80LiwsLCwvLiwsLCwpNCw1KSwsLCwsLCwpLCosKSwqLP/AABEIAN4A4wMBIgACEQEDEQH/xAAcAAEAAgMBAQEAAAAAAAAAAAAABgcEBQgDAgH/xABMEAABAwICBgUGCQoFAwUAAAABAAIDBBEFIQYHEjFBURMiYXGBMkJicpGhCBQjUoKSorHBMzRDU3Oys8LR0iQ1Y8PwFXSTFlSDo/H/xAAbAQACAwEBAQAAAAAAAAAAAAAABQQGBwMCAf/EADYRAAEDAQQHCAEEAQUAAAAAAAEAAgMEBREhMQYSQVFhcaETIoGRscHR4UIUIzLwUjNikrLx/9oADAMBAAIRAxEAPwC8UREIRERCEREQhERYmJYrFTsL5pGxtHFx39gG8nsC+E3Ylemtc8hrReSstfEsoaC5xDQN5JAA7ydyrHSDXDvbRx9nSSD3tYPvJ8FAMVx+epN55Xv7CeqO5o6o8AoclaxuDcVZqPRmpm70p1B5ny+/BXViesehgJBm6Rw4RAv+0Or71GKzXS3PoqYnkZHgfZaD96q1FCdWyHLBWWDRqij/AJguPE/FynE+t+sd5LYG9zXE+9xWFJrQrzumA7o4vxaVFEXEzyH8imTbKom5RN8gfVShuszEB+nv3xw/2rLg1s1zd5id6zP7SFDEXwTyD8ivTrLo3ZxN/wCIVj0WueUflaeN3qOcz3O2lIcO1t0kn5QSQn0m7Tfay59ypdF1bWSjbeoE2jtBLk3V5E+946LpPD8YhqBeGVkmV+o4EjvG8eKzFzHDO5jg5ji1w3FpII7iM1MMC1qVUFhKROwcH5P8HgXP0gVMjrmnB4uVeq9FZWY07tbgcD55eiuxFHtHdOqWtsGP2JP1clg76PB3gb9ikKnNcHC8FVSaCSB2pK0g8UREXpcUREQhEREIRERCEREQhEREIRF8TTBjS5xDWtBJJNgAN5JO4KodOdZTqguhpSWQ7nPGTpO7i1nvPHkuMszYheUys+zZq+TUjyGZ2D74KTaXa0I6e8dNsyyjIu3xsPePLPYMu3gqnxTF5amQyTPc9x4ncByA3NHYFhok0s75TjktLs+yqehb+2L3bSc/ocERFssG0cqKt1oInPzsXbmDvccguIBJuCYySMjbrPIAG04LWorQwfU1uNVN3siH87v7fFTDDtA6KDyadjjzkHSH7dwPCylsopHZ4Ku1OktHFgy954ZeZ+1QcNM9+TGucfRBP3LNj0bqneTTTnuik/oui4oWtFmgNA3AAAewL7UgUA2uSh+lr7+5EPE/QXOj9Fasb6Wo/wDFJ/RYs+FTM8uKRvrMcPvC6VRfTQN2OXlulsn5RDzPwVzAi6OrtHaaa/SwRPJ4ljdr61rj2qK4rqhpZM4XPhPftt9jjf7S4voXj+JvTOn0ppXm6Vpb1HTHoqbRSrHdW1XTXcGdMwedFdxA7WeUPeO1RVQnscw3OCscFTFUN1onBw4IDZTzRTWnLBaOqvNHu2v0jfE+WOw59vBQNF6jkdGb2leKqjhq2akzbx1HIrpXDcTjqIxJC8PYdxH3Ebwew5rKXO2jmk81DJtxOyPlsPkuHIjnyO8K8NGdKYa6LbiNnDy2HymHt5jkePtAcQVLZcMis3taxZKE67e8zfu5/OS3KIilJCiIiEIiIhCIiIQi+ZJA0EuIAAuScgAN5J4BfSqfWjprtuNJA7qtPyzh5zh5g7Bx7cuGfKaURN1imFnUEldMImeJ3BazT/T01jjDCSKdp7jIR5x9HkPE8AIWiJDJI6R2s5axS0sdLEIohcB14nii9qOifM8Rxtc97jYNaLk/85r2wfDDUzxwtc1pkdsgvNmj/nLibBXvovojDQR2jF3kdeQ+U7+1voj3nNdoKcyngltrWvHZ7brr3nIe5UT0W1SsYBJWnbdv6Jp6g9ZwzcewZd6sSCnaxoaxoa0CwDQAAOwDcvRE5jibGLmhZtWV89Y/WmdfuGwcgiIi6KEiL5llDWlziAACSTuAGZJUXwjWjh1VOyCCpD5X32W7EwBIBJG05gF7A8eCEKVIi1eOaT0tE3aqp44gd20esfVaOs7wBQhbRFTOknwjYWXbRQOlOfXm6jOwhg6zh3lq/dVWt6sxCsFNPFG9rmveZGAsLGtFxcXIcNrZbwPWGZQhXKo3pLoFTVt3Ob0cv6xlgfpDc/xz7QpIi8uaHC5wXaColgfrxOIPBc+6TaGz0LvlG7TCerI25aew/NPYfC60S6aqaZsjCyRoc1wsWuAII7QVT+nerk0t5qcF0G9zd7o/Hzmdu8ceaU1FIWd5mS0CyNIG1JENRg/Ydh+D0PRQVZuDYzLSStlhdsub7COLXDiCsJFCBIN4Voexr2lrheDmuhtFtJ46+ESMycMpGXzY78QeB494IG5XOujWkUlFO2WPMbnt4PbxafwPAq/8KxNlTCyWI3Y8XHMcweRBuD3J3TT9qLjmFmFtWSaGTWZ/B2XDh8LLREUpIEREQhERfL3hoJJsALkncAN5QhRfWHpV8SprMPy0t2x+iPOf4A5dpHaqKJvvW60v0gNbVPlz2PJjB4MF9nxOZPaStKkVTN2j+AyWr2LZwoqcAjvOxd8eHreiL6jjLiA0EkmwA3kncApPpHq8qKOFkps9paOk2RnG47webeG1u7sr8Gsc4EgZJlJUxRPbG9wBdlxUWVnaB6y7bMFY7sZM73NkP83t5qsUXuKV0ZvauNdQQ1sfZyjkdo5Lp4FfqpvQTWM6m2Yakl0O5rt7o/xczs3jhyVpYvWymkkkomsmlMZdCC4bD3W6ue4jxF+Y3p3DM2UXhZdaNmzUEmrJiDkdh++C2S5114YziMNd0ckz205tJTiK7G2bbeRm6Rrt9ybXBFgQtRohrLq8NxGR9YZXiV9qqOS4eD85rTbZe3gMhbLLK106wtF4saw3agLXvDempni2Zt5FzuDx1TfcbE+SuyWrdaKYy3EMOhmvfpobPy8+xZILdjw4LnfU1SEY7TtcM4zNcdrYZB96sL4O2Pkw1FFIbOhf0jGnJwa7qyC3ovA8XrV6vcLtpVWi2UTql47nSAD3SIQra000xhwumM8+0QXbDGtF3OeQSG8gLNJJPJch4jiMk8r5ZXF8kji5zjvJO/8A/FbXwjsf26mClacomGR49N+Tb9oYL/TVOIQivj4N2A2jqas73OEDO5oD3ntuXM+qVQ6trV1rvZh9NFSzUxdHHtfKROG31nF1yx1g4579obkIXRKKIYBrYw2ssGVLI3nLYm+SdfkNrquPcSpcDdCF+r8c0EWOYO+6/UQhU3rG0D+Kk1EDfkXHrNH6Nx/kJ3cjlyUEXTdRTtkY5jwHNcC1wO4g5EFUHppou6hqCzMxu60TjxbyPpDcfA8Uoq6fUOu3JaLo/a5qW/p5j3xkd4+R1HitApxqv0s+Lz9BIfkpjlfc2TcD2A7j4clB0UON5jcHBWKrpWVULoX5HpuPgun0UZ1f6SfHKRpcbyx9STmSBk76Q94KkysLHBzQ4LH6iB9PK6J+bTciIi9LgihetTHego+iaevOdjt2Bm8/ut+kpoqO1oYv09c5oN2wgRi3Pe/x2iR9FRaqTUjPHBPbApP1NY2/JvePhl1uURRF9wwl7g1oJc4gADeSTYD2pGtTJuxKn+qXRnpZTVPF2xHZj7ZLZn6IPtI5K3HsBBBAIIsQdxHJa/R7CG0tNHC3zG5nm45uPi4lbFWCCLs2BqyO1a41lS6TZk3kPnNVNp5q0MW1PSNJj3viG9nMs5t7N47t1crp9Vzp5q1Eu1PSNAk3viGQfzLOTuzce/fCqaT8o/JWSxtIMoKo8nex+fPeqmUr0K08koXbD7vgJzZxbfe5l+PMbj2HNRV7CCQQQQbEHIgjeCF+Jex7mG9quNRTxVMZjlF4KuXS7QOix2ASsc1spb8nOwZ+rI3LaAPmmxHC2d6/0Ix+p0dq/iGJC1LK4mOS5MbXE/lGO/VnLabkW77DO+PoppfLQSbTOtG49eMnJ3aPmu7fvVwEUeM0ha5rZYnb2uyfG+3tY8cCPeCnUFQJRxWZWtY8lA7WGLDkfY8fXooNpJhowrG6bEoi1tNWv6CoOQa18g8u/BrrNffmxx4rZ6PYX0ek2IPAsH0sTvr9GD7TG5ZOEaETMhmwyrJqaBzPkJtoCWMBwIieOJabOa8ZDZtYAhomFLg7GSmffK6KOJ7twLYy9wNuBJe73clJSNc7a/saE2KGNoH+HibGTlcud8oc+Q2wLcwearRXdprqCqZZ5qimqGSmWR8hZKCxw2nF1g/MOte2eyqux7Qetor/ABmmlY0b37O1H/5G3Z70IWtwzCpqmTo4I3yvsTsxtLnWAuTYLxqKZ8bi17XMcN7XAtI7wcwro+DdgN31NW4HqgQRnhd3Xk8QBF9ZXPi2A09U3ZqIYpgNwkY11u4kXae5CFxWt1gWmdZRfm1TLGPmg3Z4sddp9ivfH/g90M1zTvlpnHcAekj+o47Xscq4x/UJiFPcwhlSwZ/JnZfb9m+2fY0uQhbjAfhHVDLCrgjlG7aiJjf3kG7Xdw2VY+Aa6cMqtkGboHnzZxsf/ZnH9pcwYjhU1O7Ynikid82RjmH2OAWKhC7fp6hsjQ5jmuadzmkEHuIyK0enGjYraVzAPlGdeI+kPN7nC49h4LnTU78YfilPFBNJGzb6SUNc4NcyMbTmuaDZ20Bs5/OC6rXlzQ4FpXaCZ8EjZWHEG9cwubY2ORC/FL9Z+A/F6wvaLMnvIPWv8oPbZ30lEFXpGFji07FsVLUNqYWzNycL/wC8slLdWWO/F61rCbMn+Td636M/Wy+kVeS5hY8tIINiDcEcCNxXRujuKCppYph57AT6wyePBwcEyoZLwWblStKqTVeyobtwPMZdPRbFERMVTF41lSIo3yO3Ma5x7mgk/cua6qoMj3Pdve4uPe4kn3lXvrDrDFh05G9zQz67g0+4lUGlVe7vBqv+icN0Uku8geQv90Ut1YYT09ewkdWEGU94sGfaIPgokrY1MUNoZ5T572sH0ASf3x7FGpma0oCdW3UdhQyOGZFw8cPRWOiInyyZEREIUL041eMrAZYbMqAO5snY7k7k729lM1dI+J7mSNLXtNnNORBXTSjWmOhMVey+TJmjqSAfZfzb7xw4gwailD+8zP1Vrsa3nU10NQb2bDtb8j02blQq2WA6QS0cokhdY7nA+S4fNcOI+7gvHFsIlpZTFM0tcPYRwLTxB5rDSnFh3ELQSI547jc5rhzBCuKo1z0MVMJpS5shy6FoLnlw3gHJuz6RI9uSrzFvhI1Bcfi1NCxvDpi+R3f1S0Duz71GqukbK0teLj3g8xyKiGKYS6E82nc78DyKcU9SJO67P1WcWzYjqNxliF8f/Xnw3Hz42ND8IzEAetFSuHLYlB9okU70U1+UdURHVMNK92W047cJJyzfYFn0hbmVzeimKtLtyjp42MAiaxrD1gGBoab53Gzlnvuv2Gtje4ta9jnN8oNcCRbI3A3ZrnrUxrRdSyso6p5NPIQ2Nzj+ReTYC53Rk5Ebgc8s725pPqvpK1/StD6aozInpj0by48X2yf37+1CFL0VIYtDpFg4Lo5zXU4z2i3pXAem115WjucQOa+MH+EmchV0nrPgf90b/wC9CFdVbh0UzdiaNkjfmyNa5vscCFAce1D4dUZxNfTO33icS097H3AHY3ZUg0N1h0mKB/xZz9qMAvbI0tcA69jxB3HcVJkIVc6s9Uv/AEmonlfK2YvaGRENLS1l9p+0CSLkhm48O1WMiIQoXrXwnpaLpALuhcHduy7qv8M2n6KpRdKYrRdNBLEf0kbmfWaRf3rmxzbGx3hKK5lzw7etD0VqNenfEfxPQ/YK/FcOp7Ei+lkiP6KS49V4v+8H+1U8p/qbqy2rljvk+G/ixzbe5zlypHaso4pjpBD2tA//AG3HyPxergRETxZWoPrfqNmha358zR4Br3fgFTCtzXO7/DwD/VP7h/qqjSWtP7q07Rpt1CDvJ+PZFeeq6DZw2I/Oc932y3+VUYugNAo7YdTD/Tv7ST+K90I75PBR9KnXUjW73D0K36IibrOUREQhEREIWn0l0XhrotiUWcPIePKYezmOY3H2Ec9VeyyeaAPDnQyOjda+ZY4tJF+FwunVxjjk7462d1yHieW/ftuvdRZ6ZsuO1PrKtqWhOocWbRu5fG3qpeviWIOBa4Ag7wVgYTjLZhY5PG8c+0LZJM5ro3XHNaVBPFVRa8Zvaf7cfhRDGMEMR2m3LPeOw/1WqVhubcWO5RjGcA2LvjF28W8R2jmPuTOmq9buvzVHtnR8w3z0wvbtG7lw9OWWjXXOrDSB1bhdPK83k2SyQ8dqMllz2kAO+kuRl0j8HW//AEuS/wD7qS3d0cP43TBU9WkoZphqmocRu58fRTH9LFZrifTb5L+8i/aFM0QhQnVhq4GERTAyCWSWS5eGlvybbiNtiTnm4n1rcLqbIiEIiIhCLnHSOm6OrqGfNmeB3bRt7rLo5c/6estiNT+0v7QCl9eO4DxVw0TfdPI3e2/yP2tApTqzqNjEoeTttp8WOI94CiykGgJtiNN+0/lclsJukbzCuloN1qWUH/B3oVf6IisSxtV9rmj/AMLCeU1vax39FUKu3WxT7WHk/MkY72ks/mVJJLWi6XwWm6Mv1qEDc4j390V+6vZdrDac+iR9V7h+CoJXZqmqdrDw35kj2+0h/wDMvVCf3COC46Usvo2u3OHoVM0RE4WcIiIhCIiIQi5S1w6POpMVny6k7jOw23iQkuHg/bHsXVqhmtDV+3FaXZbZtRFd0LjuubbTHei6wz4EA8wRC5RY8ggg2I3EKU4NjwksyTJ/A8Hf0KjuJYbJTyvimY6ORhs5rhYg/wBOIO48FjLjNC2UXFM7OtKagk1mYg5jYfvirERR7BtINzJT2Bx+539VIUjlidGbnLUKGvhrY+0iPMbRzWgxnR+93xDPi0ce0dvYulNV+BfE8LpojbaLOkfax60hLzmMjYENv6KopS3QnT6ShcI5Lvpyc28WX3uZ+Ldx7CplPV6vdflvVctjR4S3zUoudtbsPLceivJFj0FfHPG2SJwexwuCP+ZHs4LITbNUBzS03EXEIiIhfEREQhFz5pxLtYhUn/VI+r1fwXQa5qxap6SeV/z5Hu+s4n8Uurz3QOKuWibL5pH7gB5n6WKpDq/bfEaf1yfY1xUeUv1V0u3iLD+rY9/2dj+ZL4RfI3mFcbReGUkpP+LvRXgiIrCscWl0zoemoKhn+kXDvZ1x72hc9Lp5zQQQcwd65vxzDjT1EsRFtiRzRf5t+qfFtj4pXXtycr3onP3ZITwI9D7LBVmal8QAdPCTmQ2Ro7rtd97FWa3mhOMfFa2GQmzS7YffdsP6pJ7sj4KHA/UkBVjtamNTRyRjO68cxj7LoNERWBZCiIiEIiIhCIixMUxWKmidLPI2ONo6znmw7B2k8AMyhC1GlugNHibbVMd3AWbIzqyN7ncR2G47FUuMfBtmDv8AC1Ubm8p2uYR9JgcHewLM0q+EZYlmHwgj9bPex57MQIPcS7wVe4jrexSY3NW9g4CINjA+qAT4koQpPT/ByriRtz0jRxIdK4+A6MX9qk9ZqWkpaUdDO6okZcuaWht28oxc7uROfDkang1m4mw3FdUH1nlw9jrhS7AfhDV0RAqWRVLOOQik8HNGz9lc5I2yN1XKZRVstHKJYjj0I3Fa9zbGxyIX4rBnNDj7HTULxHWNF3wyWa547RexPDbFxwdbK0CqaZ0byx7S1zTZzSLEHkQkk0DojcclqNm2nDXx6zMCMxtH1xW70S0xloJLt60Tj14ycj2j5ru32q8MEx2KriEsLtpp3jzmni1w4H/gXOC2ej2kUtFKJIXes0+S4cnD8d4XWnqTHgclAtixGVo7SPCToefyujEWl0Y0rhr49qM2cPLjPlNP4t5O49hyW6Thrg4XhZtLE+F5jkFxGYRERelyWp0rxDoKOeS9iI3Bp9Jw2W/aIXOytnXHjGzDFTjfI7bd6rMm5drj9hVMk9a+9+ruWk6MU3Z0hkP5noMPW9FZGpigvLPN81jYx9I7R/cHtVbq7tVWGdFQNeRnM5zzflfZb4WbfxXijbrSg7lI0jn7KhcNriB7noFMURE7WXIqg1wYNsVDKgA2lbsuPpssPe3Z+qVb60Om2AfHKOSMC7x14/Xbew8QS3xXCoj7SMhNrHrP0lW15yOB5H4wPgufkQhEgWtq+tX2kHxujYXG8kfycneNzvFtjfndSVULoBpP8SqgXH5KTqSdg81/0T7iVfLXXFxuT2ml7RnELKrcoDR1JuHddiPceHpcv1EWh07x11Fh9TUM8uOM7FxcB7iGsJHEBzgbKSka+Me1g0FE/o6mpjjfv2es5w5bQYCW+Nls8HxyCrjEtNKyVhy2mG9jyI3tPYc1xdUVDpHOe9xc5xLnOcSSSTckk7ySpnqf0nko8Tga0no6h7YZG3yO2dljiObXEG/K44lCF1FimJx00L5pnBkcbS5zjwA+88AOJNlyjrB1gzYrUFzyWwtJ6GK+TRzPN5G8+AyVsfCM0gMdLBStJHTvL3gcWR2sD2F7mn6C58QhEREIRERCFkUFfJBI2WJ7mSMO01zTYg9hV+aOVcOklIS/ZixCABr3AWDx5riBvYd3NpvbIgHntTHVJj5pMVp3XIZK7oZANxbJ1RfsD9h30V5ewPFzl3p6iSnkEkRuIW+xTCpKaV0UzS17eB4jgQeIPNYisT4QeMCCClAY0yvlcQ4jMMY0bbb78y9nsVYYdibZm3bkRvbxH9R2pLPTOixGS0uybbirgGOwfu38vj1W1wvFJKaRssLi17dxHvBHEHkru0M05jr2bJsydo6zOB9JnNvZvHvNDr0pql0bw9ji1zTdrmmxB7CvMFQ6I8F3tSyYq9mODxkfY7x/Qum18veACSbAC5J3AKFaC6xW1YEM9mT7gdzZO7k70ePDkPHWrpT0MPxaM/KTDr282Pj4uzHdtdibmdnZ64yWdtsqo/VilcLiT4Xb+X/marbTDHfjlXJL5t9mP1G5N9u/vJWmREhc4uJJWrwxNhjbGzIC4eCycNoXTzRxM8qR4aPE2v3DeukKKlEUbI2+SxoaO5oAHuCqrVBgG3K+qcOrH1Gdr3DrHwaftq202oo9Vmsdqz/Sis7WcQNyZnzPwLuqIiKeqmiIiEKlNaGjPxap6Zg+SnJd2Nk3vb2X8od55KFro3SHA2VlO+F/nDqni1w8lw7j7RccVz5imGvp5XxSiz2Gx/AjmCLEHkUlq4dR2sMitN0ftIVUHZPPfZ1Gw+x+1iq19Vumm20Ukx6zRaFx85o8zvHDsy4Z1QvqOQtIc0kEEEEGxBGYIPArhDKYnawTS0aCOuhMT/A7iunVC9cf+S1fqM/ixr80B0+bWNEMxDaho7hIBxHpc2+I4gfuuP8AyWr9Rn8WNPmPa9us1ZPVUstLKYpRcR14jguUFvdBP8zof+7g/isWiW90D/zOh/7uD+Kxe1GVi/CT/OqX9i799U6ri+El+dUv7F376p1CEREQhEREIRbLRr88pv28X8Rq1q2WjX55Tft4v4jUIVw/CY3UPfP/ALCpGnqXRuDmmxCu74TG6h75/wDYVGL4QDgV6a4sIc03EKaYTi4nHJ43j8R2LYLJ1AUMc2ITxysD2Oo3ggi/6SH2HtGakWnWgzqBwew7UD3WaSRtNNidlw45A5jlwSippdTvNy9FotiW4KoCCc9/Yf8AL79diirXEG4yI3WXrWVj5nl8jnPebXc4kk2FhcnsAXiig3q06ovv2ovehonzSMjjG097g1o7T9w7V4K2tVWiPRs+NyjrvFogfNYd7+93Ds9ZdoYjK7VS+0q9tDAZTnkBvKmuAYM2kp44WbmDM7tpxzc495utgiJ+AALgsike6Rxe43km8oiIvq8IiIhCKH6wtCvjsXSRAdPGOr6bd+wTz4g+HHKYIvD2B7dUqTS1MlLKJYzcR/blzC9haSCCCDYg5EEbwRwX4ri1g6vvjIM9OAJh5bRkJBzHp/eqeewtJBBBBsQciCN4I4FIpoXROuK1azrRir4tdme0bj8cV+xyFpDmkgg3BBsQRuII3FWfovrGiqYzS4iGkPGxtvA6N4OVpBuB7d3dxq5F8imdEb2r1X2dDXR6ko5HaP7uUh0+1CPj2p8MvJHvMBN5Gjf8m4/lBvyPW9ZV3oXA6PFaNr2ua5tZCHNcCHAiVtwQcwVZOjGn9RRWaD0kX6t5NgPQdvZ7x2KfUWLYVicsUsscbamJzXM6XqvDmkFtnggSAHMC57gnEVSyTgVnVfYdTRkm7WbvHuNnpxVc/CS/OqX9i799U6uj9c+rSpxN0U1KWOdEwsMbjsk3dcFrj1b9hI71RONaHVlGSKimmjt5xaSzwe27T4FSUjWmREQhEREIRbHRz87p/wBvF++1Y1Hh8kztmKN8juTGucfY0EqxNCtS+IyTwyyxinjY9jyZSNuzXA2EYu7ay87ZQhSf4TG6h75/9hV5oRqurMTIcxvRwXzmkBDLXz2BvkO/IZcyF0hpdQ4e/o5MQbC7oSXR9Jmbm21Zg/KXs3Kx3KFaR62nEGOiZ0bd3SOA2rbuozc3vN+4LjJMyP8AkUyorLqa0/tNw3nAefwtrQ0eH6OQFsY6Sd4G1cgyyHhc7o478N3rFVxpFpLNWy9JM7IeQweS0cgPvO8rWzzue4ue4uc43LnEkk8yTvXwlE9S6XDILRLLsaGgGt/J+/43eqIilmg+gr654e+7IGnrO4uI81n4nh3rixhedVqZ1NTHTRmWU3ALI1d6EGrkE0w+QYeP6Rw80eiOJ8O66gLZBedLStiY1kbQ1jRZoG4AL1TyCERNuCyq1LSfXza7sGjIbh8naiIi7pWiIiEIiIhCIiIQih+mur2OtBkitHPbf5r+Qfbj6W/v4TBF4exrxc5SaaqlpZBJEbiFzViWFy08hjmYWPHA/eDuI7RksVdG45o9BWR7E7A4eaRk5p5tdw+7ndVNpNqvqKa74bzxb+qPlGj0mce9t+4JRNSOZi3ELRLN0ggqgGS9x/Q8j7HqoWiEWRQ1ZFvcH03rKXKOZxb81/Xb3AO8nwsphh2uc5CopwebonW+w7+5Vki7MqJGZFLKmyaOpxkjF+8YHorUdpJgdSSZ6WIE73SUzCfrMDisWTRjRuU32YR3PqY/cHAKtUUgV0gzASh+itI491zh4j4Vkf8AozRpudoz/wDPUn3B6yWO0epx1IKd5H+i6U+2QEe9Vci+mvfsAXluilKM3uPl8K1ZNbFLAzYpaZwA3C0cTPYy/wByjeK61aya4YWwt3fJi7vrOuQe0WUORcH1UrtqZ09h0MGIjvPHH1w6L0qKl8ji57nPcd5cS4nxOa80RR04AAFwRFtsC0WqKx1oYyRxecmN73fgLnsVs6KatoKS0klpphncjqNPoN5+kc8srKRFTvlyySi0LYp6IXON7twz8dyiGherF8+zLVgsi3iPMPf38WN957N6tunp2xtDGNDWtFmtaLAAcAF6InEULYhcFnFoWlNXP1pDgMhsH93oiIuyWoiIhCIiIQiIiEIiIhCIiIQiIiELQ49oRS1lzJHZ5/SR2a/xO53iCq+xjU/Oy5p3tmHzXdR/dn1T33Ct9Fwkp45Mwm1HbNXSYMdeNxxHyPAhc24jgk9OflopI+Rc0gHuO4+Cwl085oIsRcLTV2hlHMbvp478S0bB8Sy11CdQH8SrLBpY3KaPyPsflc9IrrqtUtE89XpY/UfcfbDlhP1NU3Cacd/Rn+ULiaKVMm6TULhiSPD4vVQordGpmn4zzexn9F7xanaQb5J3fSYB7mI/RSr0dJaAbT5FU2vuGBz3BrGlzjuDQST3AZq96XVzQR7oA483ue73E29y31LQxxC0bGMHJjQ0e5dW0DvyKgTaWQj/AEoyedw9L1SOE6s62fMx9C3nKdk/Vzd7lPMC1TU0NnTEzuHAjZj+qDc+Jt2KcopcdJGzZeq9V6QVlRgHao4Ydc18QwtY0NY0NaMgGgAAcgBkF9oilJCTfiUREQviIiIQiIiEIiIhC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Tahoma" pitchFamily="34" charset="0"/>
            </a:endParaRPr>
          </a:p>
        </p:txBody>
      </p:sp>
      <p:sp>
        <p:nvSpPr>
          <p:cNvPr id="29701" name="AutoShape 7" descr="data:image/jpeg;base64,/9j/4AAQSkZJRgABAQAAAQABAAD/2wCEAAkGBhQRERUUEhQUFRUVFRoXFhgVGBQYFxoXGRgXGBcYGBcZHiYeFxojGhoUHy8gJScpLCwsGCAxNTAqNSYrLCkBCQoKDgwOGg8PGjAkHyIpLC8sMzQsLCwyLiwsLCwsLC80LiwsLCwvLiwsLCwpNCw1KSwsLCwsLCwpLCosKSwqLP/AABEIAN4A4wMBIgACEQEDEQH/xAAcAAEAAgMBAQEAAAAAAAAAAAAABgcEBQgDAgH/xABMEAABAwICBgUGCQoFAwUAAAABAAIDBBEFIQYHEjFBURMiYXGBMkJicpGhCBQjUoKSorHBMzRDU3Oys8LR0iQ1Y8PwFXSTFlSDo/H/xAAbAQACAwEBAQAAAAAAAAAAAAAABQQGBwMCAf/EADYRAAEDAQQHCAEEAQUAAAAAAAEAAgMEBREhMQYSQVFhcaETIoGRscHR4UIUIzLwUjNikrLx/9oADAMBAAIRAxEAPwC8UREIRERCEREQhERYmJYrFTsL5pGxtHFx39gG8nsC+E3Ylemtc8hrReSstfEsoaC5xDQN5JAA7ydyrHSDXDvbRx9nSSD3tYPvJ8FAMVx+epN55Xv7CeqO5o6o8AoclaxuDcVZqPRmpm70p1B5ny+/BXViesehgJBm6Rw4RAv+0Or71GKzXS3PoqYnkZHgfZaD96q1FCdWyHLBWWDRqij/AJguPE/FynE+t+sd5LYG9zXE+9xWFJrQrzumA7o4vxaVFEXEzyH8imTbKom5RN8gfVShuszEB+nv3xw/2rLg1s1zd5id6zP7SFDEXwTyD8ivTrLo3ZxN/wCIVj0WueUflaeN3qOcz3O2lIcO1t0kn5QSQn0m7Tfay59ypdF1bWSjbeoE2jtBLk3V5E+946LpPD8YhqBeGVkmV+o4EjvG8eKzFzHDO5jg5ji1w3FpII7iM1MMC1qVUFhKROwcH5P8HgXP0gVMjrmnB4uVeq9FZWY07tbgcD55eiuxFHtHdOqWtsGP2JP1clg76PB3gb9ikKnNcHC8FVSaCSB2pK0g8UREXpcUREQhEREIRERCEREQhEREIRF8TTBjS5xDWtBJJNgAN5JO4KodOdZTqguhpSWQ7nPGTpO7i1nvPHkuMszYheUys+zZq+TUjyGZ2D74KTaXa0I6e8dNsyyjIu3xsPePLPYMu3gqnxTF5amQyTPc9x4ncByA3NHYFhok0s75TjktLs+yqehb+2L3bSc/ocERFssG0cqKt1oInPzsXbmDvccguIBJuCYySMjbrPIAG04LWorQwfU1uNVN3siH87v7fFTDDtA6KDyadjjzkHSH7dwPCylsopHZ4Ku1OktHFgy954ZeZ+1QcNM9+TGucfRBP3LNj0bqneTTTnuik/oui4oWtFmgNA3AAAewL7UgUA2uSh+lr7+5EPE/QXOj9Fasb6Wo/wDFJ/RYs+FTM8uKRvrMcPvC6VRfTQN2OXlulsn5RDzPwVzAi6OrtHaaa/SwRPJ4ljdr61rj2qK4rqhpZM4XPhPftt9jjf7S4voXj+JvTOn0ppXm6Vpb1HTHoqbRSrHdW1XTXcGdMwedFdxA7WeUPeO1RVQnscw3OCscFTFUN1onBw4IDZTzRTWnLBaOqvNHu2v0jfE+WOw59vBQNF6jkdGb2leKqjhq2akzbx1HIrpXDcTjqIxJC8PYdxH3Ebwew5rKXO2jmk81DJtxOyPlsPkuHIjnyO8K8NGdKYa6LbiNnDy2HymHt5jkePtAcQVLZcMis3taxZKE67e8zfu5/OS3KIilJCiIiEIiIhCIiIQi+ZJA0EuIAAuScgAN5J4BfSqfWjprtuNJA7qtPyzh5zh5g7Bx7cuGfKaURN1imFnUEldMImeJ3BazT/T01jjDCSKdp7jIR5x9HkPE8AIWiJDJI6R2s5axS0sdLEIohcB14nii9qOifM8Rxtc97jYNaLk/85r2wfDDUzxwtc1pkdsgvNmj/nLibBXvovojDQR2jF3kdeQ+U7+1voj3nNdoKcyngltrWvHZ7brr3nIe5UT0W1SsYBJWnbdv6Jp6g9ZwzcewZd6sSCnaxoaxoa0CwDQAAOwDcvRE5jibGLmhZtWV89Y/WmdfuGwcgiIi6KEiL5llDWlziAACSTuAGZJUXwjWjh1VOyCCpD5X32W7EwBIBJG05gF7A8eCEKVIi1eOaT0tE3aqp44gd20esfVaOs7wBQhbRFTOknwjYWXbRQOlOfXm6jOwhg6zh3lq/dVWt6sxCsFNPFG9rmveZGAsLGtFxcXIcNrZbwPWGZQhXKo3pLoFTVt3Ob0cv6xlgfpDc/xz7QpIi8uaHC5wXaColgfrxOIPBc+6TaGz0LvlG7TCerI25aew/NPYfC60S6aqaZsjCyRoc1wsWuAII7QVT+nerk0t5qcF0G9zd7o/Hzmdu8ceaU1FIWd5mS0CyNIG1JENRg/Ydh+D0PRQVZuDYzLSStlhdsub7COLXDiCsJFCBIN4Voexr2lrheDmuhtFtJ46+ESMycMpGXzY78QeB494IG5XOujWkUlFO2WPMbnt4PbxafwPAq/8KxNlTCyWI3Y8XHMcweRBuD3J3TT9qLjmFmFtWSaGTWZ/B2XDh8LLREUpIEREQhERfL3hoJJsALkncAN5QhRfWHpV8SprMPy0t2x+iPOf4A5dpHaqKJvvW60v0gNbVPlz2PJjB4MF9nxOZPaStKkVTN2j+AyWr2LZwoqcAjvOxd8eHreiL6jjLiA0EkmwA3kncApPpHq8qKOFkps9paOk2RnG47webeG1u7sr8Gsc4EgZJlJUxRPbG9wBdlxUWVnaB6y7bMFY7sZM73NkP83t5qsUXuKV0ZvauNdQQ1sfZyjkdo5Lp4FfqpvQTWM6m2Yakl0O5rt7o/xczs3jhyVpYvWymkkkomsmlMZdCC4bD3W6ue4jxF+Y3p3DM2UXhZdaNmzUEmrJiDkdh++C2S5114YziMNd0ckz205tJTiK7G2bbeRm6Rrt9ybXBFgQtRohrLq8NxGR9YZXiV9qqOS4eD85rTbZe3gMhbLLK106wtF4saw3agLXvDempni2Zt5FzuDx1TfcbE+SuyWrdaKYy3EMOhmvfpobPy8+xZILdjw4LnfU1SEY7TtcM4zNcdrYZB96sL4O2Pkw1FFIbOhf0jGnJwa7qyC3ovA8XrV6vcLtpVWi2UTql47nSAD3SIQra000xhwumM8+0QXbDGtF3OeQSG8gLNJJPJch4jiMk8r5ZXF8kji5zjvJO/8A/FbXwjsf26mClacomGR49N+Tb9oYL/TVOIQivj4N2A2jqas73OEDO5oD3ntuXM+qVQ6trV1rvZh9NFSzUxdHHtfKROG31nF1yx1g4579obkIXRKKIYBrYw2ssGVLI3nLYm+SdfkNrquPcSpcDdCF+r8c0EWOYO+6/UQhU3rG0D+Kk1EDfkXHrNH6Nx/kJ3cjlyUEXTdRTtkY5jwHNcC1wO4g5EFUHppou6hqCzMxu60TjxbyPpDcfA8Uoq6fUOu3JaLo/a5qW/p5j3xkd4+R1HitApxqv0s+Lz9BIfkpjlfc2TcD2A7j4clB0UON5jcHBWKrpWVULoX5HpuPgun0UZ1f6SfHKRpcbyx9STmSBk76Q94KkysLHBzQ4LH6iB9PK6J+bTciIi9LgihetTHego+iaevOdjt2Bm8/ut+kpoqO1oYv09c5oN2wgRi3Pe/x2iR9FRaqTUjPHBPbApP1NY2/JvePhl1uURRF9wwl7g1oJc4gADeSTYD2pGtTJuxKn+qXRnpZTVPF2xHZj7ZLZn6IPtI5K3HsBBBAIIsQdxHJa/R7CG0tNHC3zG5nm45uPi4lbFWCCLs2BqyO1a41lS6TZk3kPnNVNp5q0MW1PSNJj3viG9nMs5t7N47t1crp9Vzp5q1Eu1PSNAk3viGQfzLOTuzce/fCqaT8o/JWSxtIMoKo8nex+fPeqmUr0K08koXbD7vgJzZxbfe5l+PMbj2HNRV7CCQQQQbEHIgjeCF+Jex7mG9quNRTxVMZjlF4KuXS7QOix2ASsc1spb8nOwZ+rI3LaAPmmxHC2d6/0Ix+p0dq/iGJC1LK4mOS5MbXE/lGO/VnLabkW77DO+PoppfLQSbTOtG49eMnJ3aPmu7fvVwEUeM0ha5rZYnb2uyfG+3tY8cCPeCnUFQJRxWZWtY8lA7WGLDkfY8fXooNpJhowrG6bEoi1tNWv6CoOQa18g8u/BrrNffmxx4rZ6PYX0ek2IPAsH0sTvr9GD7TG5ZOEaETMhmwyrJqaBzPkJtoCWMBwIieOJabOa8ZDZtYAhomFLg7GSmffK6KOJ7twLYy9wNuBJe73clJSNc7a/saE2KGNoH+HibGTlcud8oc+Q2wLcwearRXdprqCqZZ5qimqGSmWR8hZKCxw2nF1g/MOte2eyqux7Qetor/ABmmlY0b37O1H/5G3Z70IWtwzCpqmTo4I3yvsTsxtLnWAuTYLxqKZ8bi17XMcN7XAtI7wcwro+DdgN31NW4HqgQRnhd3Xk8QBF9ZXPi2A09U3ZqIYpgNwkY11u4kXae5CFxWt1gWmdZRfm1TLGPmg3Z4sddp9ivfH/g90M1zTvlpnHcAekj+o47Xscq4x/UJiFPcwhlSwZ/JnZfb9m+2fY0uQhbjAfhHVDLCrgjlG7aiJjf3kG7Xdw2VY+Aa6cMqtkGboHnzZxsf/ZnH9pcwYjhU1O7Ynikid82RjmH2OAWKhC7fp6hsjQ5jmuadzmkEHuIyK0enGjYraVzAPlGdeI+kPN7nC49h4LnTU78YfilPFBNJGzb6SUNc4NcyMbTmuaDZ20Bs5/OC6rXlzQ4FpXaCZ8EjZWHEG9cwubY2ORC/FL9Z+A/F6wvaLMnvIPWv8oPbZ30lEFXpGFji07FsVLUNqYWzNycL/wC8slLdWWO/F61rCbMn+Td636M/Wy+kVeS5hY8tIINiDcEcCNxXRujuKCppYph57AT6wyePBwcEyoZLwWblStKqTVeyobtwPMZdPRbFERMVTF41lSIo3yO3Ma5x7mgk/cua6qoMj3Pdve4uPe4kn3lXvrDrDFh05G9zQz67g0+4lUGlVe7vBqv+icN0Uku8geQv90Ut1YYT09ewkdWEGU94sGfaIPgokrY1MUNoZ5T572sH0ASf3x7FGpma0oCdW3UdhQyOGZFw8cPRWOiInyyZEREIUL041eMrAZYbMqAO5snY7k7k729lM1dI+J7mSNLXtNnNORBXTSjWmOhMVey+TJmjqSAfZfzb7xw4gwailD+8zP1Vrsa3nU10NQb2bDtb8j02blQq2WA6QS0cokhdY7nA+S4fNcOI+7gvHFsIlpZTFM0tcPYRwLTxB5rDSnFh3ELQSI547jc5rhzBCuKo1z0MVMJpS5shy6FoLnlw3gHJuz6RI9uSrzFvhI1Bcfi1NCxvDpi+R3f1S0Duz71GqukbK0teLj3g8xyKiGKYS6E82nc78DyKcU9SJO67P1WcWzYjqNxliF8f/Xnw3Hz42ND8IzEAetFSuHLYlB9okU70U1+UdURHVMNK92W047cJJyzfYFn0hbmVzeimKtLtyjp42MAiaxrD1gGBoab53Gzlnvuv2Gtje4ta9jnN8oNcCRbI3A3ZrnrUxrRdSyso6p5NPIQ2Nzj+ReTYC53Rk5Ebgc8s725pPqvpK1/StD6aozInpj0by48X2yf37+1CFL0VIYtDpFg4Lo5zXU4z2i3pXAem115WjucQOa+MH+EmchV0nrPgf90b/wC9CFdVbh0UzdiaNkjfmyNa5vscCFAce1D4dUZxNfTO33icS097H3AHY3ZUg0N1h0mKB/xZz9qMAvbI0tcA69jxB3HcVJkIVc6s9Uv/AEmonlfK2YvaGRENLS1l9p+0CSLkhm48O1WMiIQoXrXwnpaLpALuhcHduy7qv8M2n6KpRdKYrRdNBLEf0kbmfWaRf3rmxzbGx3hKK5lzw7etD0VqNenfEfxPQ/YK/FcOp7Ei+lkiP6KS49V4v+8H+1U8p/qbqy2rljvk+G/ixzbe5zlypHaso4pjpBD2tA//AG3HyPxergRETxZWoPrfqNmha358zR4Br3fgFTCtzXO7/DwD/VP7h/qqjSWtP7q07Rpt1CDvJ+PZFeeq6DZw2I/Oc932y3+VUYugNAo7YdTD/Tv7ST+K90I75PBR9KnXUjW73D0K36IibrOUREQhEREIWn0l0XhrotiUWcPIePKYezmOY3H2Ec9VeyyeaAPDnQyOjda+ZY4tJF+FwunVxjjk7462d1yHieW/ftuvdRZ6ZsuO1PrKtqWhOocWbRu5fG3qpeviWIOBa4Ag7wVgYTjLZhY5PG8c+0LZJM5ro3XHNaVBPFVRa8Zvaf7cfhRDGMEMR2m3LPeOw/1WqVhubcWO5RjGcA2LvjF28W8R2jmPuTOmq9buvzVHtnR8w3z0wvbtG7lw9OWWjXXOrDSB1bhdPK83k2SyQ8dqMllz2kAO+kuRl0j8HW//AEuS/wD7qS3d0cP43TBU9WkoZphqmocRu58fRTH9LFZrifTb5L+8i/aFM0QhQnVhq4GERTAyCWSWS5eGlvybbiNtiTnm4n1rcLqbIiEIiIhCLnHSOm6OrqGfNmeB3bRt7rLo5c/6estiNT+0v7QCl9eO4DxVw0TfdPI3e2/yP2tApTqzqNjEoeTttp8WOI94CiykGgJtiNN+0/lclsJukbzCuloN1qWUH/B3oVf6IisSxtV9rmj/AMLCeU1vax39FUKu3WxT7WHk/MkY72ks/mVJJLWi6XwWm6Mv1qEDc4j390V+6vZdrDac+iR9V7h+CoJXZqmqdrDw35kj2+0h/wDMvVCf3COC46Usvo2u3OHoVM0RE4WcIiIhCIiIQi5S1w6POpMVny6k7jOw23iQkuHg/bHsXVqhmtDV+3FaXZbZtRFd0LjuubbTHei6wz4EA8wRC5RY8ggg2I3EKU4NjwksyTJ/A8Hf0KjuJYbJTyvimY6ORhs5rhYg/wBOIO48FjLjNC2UXFM7OtKagk1mYg5jYfvirERR7BtINzJT2Bx+539VIUjlidGbnLUKGvhrY+0iPMbRzWgxnR+93xDPi0ce0dvYulNV+BfE8LpojbaLOkfax60hLzmMjYENv6KopS3QnT6ShcI5Lvpyc28WX3uZ+Ldx7CplPV6vdflvVctjR4S3zUoudtbsPLceivJFj0FfHPG2SJwexwuCP+ZHs4LITbNUBzS03EXEIiIhfEREQhFz5pxLtYhUn/VI+r1fwXQa5qxap6SeV/z5Hu+s4n8Uurz3QOKuWibL5pH7gB5n6WKpDq/bfEaf1yfY1xUeUv1V0u3iLD+rY9/2dj+ZL4RfI3mFcbReGUkpP+LvRXgiIrCscWl0zoemoKhn+kXDvZ1x72hc9Lp5zQQQcwd65vxzDjT1EsRFtiRzRf5t+qfFtj4pXXtycr3onP3ZITwI9D7LBVmal8QAdPCTmQ2Ro7rtd97FWa3mhOMfFa2GQmzS7YffdsP6pJ7sj4KHA/UkBVjtamNTRyRjO68cxj7LoNERWBZCiIiEIiIhCIixMUxWKmidLPI2ONo6znmw7B2k8AMyhC1GlugNHibbVMd3AWbIzqyN7ncR2G47FUuMfBtmDv8AC1Ubm8p2uYR9JgcHewLM0q+EZYlmHwgj9bPex57MQIPcS7wVe4jrexSY3NW9g4CINjA+qAT4koQpPT/ByriRtz0jRxIdK4+A6MX9qk9ZqWkpaUdDO6okZcuaWht28oxc7uROfDkang1m4mw3FdUH1nlw9jrhS7AfhDV0RAqWRVLOOQik8HNGz9lc5I2yN1XKZRVstHKJYjj0I3Fa9zbGxyIX4rBnNDj7HTULxHWNF3wyWa547RexPDbFxwdbK0CqaZ0byx7S1zTZzSLEHkQkk0DojcclqNm2nDXx6zMCMxtH1xW70S0xloJLt60Tj14ycj2j5ru32q8MEx2KriEsLtpp3jzmni1w4H/gXOC2ej2kUtFKJIXes0+S4cnD8d4XWnqTHgclAtixGVo7SPCToefyujEWl0Y0rhr49qM2cPLjPlNP4t5O49hyW6Thrg4XhZtLE+F5jkFxGYRERelyWp0rxDoKOeS9iI3Bp9Jw2W/aIXOytnXHjGzDFTjfI7bd6rMm5drj9hVMk9a+9+ruWk6MU3Z0hkP5noMPW9FZGpigvLPN81jYx9I7R/cHtVbq7tVWGdFQNeRnM5zzflfZb4WbfxXijbrSg7lI0jn7KhcNriB7noFMURE7WXIqg1wYNsVDKgA2lbsuPpssPe3Z+qVb60Om2AfHKOSMC7x14/Xbew8QS3xXCoj7SMhNrHrP0lW15yOB5H4wPgufkQhEgWtq+tX2kHxujYXG8kfycneNzvFtjfndSVULoBpP8SqgXH5KTqSdg81/0T7iVfLXXFxuT2ml7RnELKrcoDR1JuHddiPceHpcv1EWh07x11Fh9TUM8uOM7FxcB7iGsJHEBzgbKSka+Me1g0FE/o6mpjjfv2es5w5bQYCW+Nls8HxyCrjEtNKyVhy2mG9jyI3tPYc1xdUVDpHOe9xc5xLnOcSSSTckk7ySpnqf0nko8Tga0no6h7YZG3yO2dljiObXEG/K44lCF1FimJx00L5pnBkcbS5zjwA+88AOJNlyjrB1gzYrUFzyWwtJ6GK+TRzPN5G8+AyVsfCM0gMdLBStJHTvL3gcWR2sD2F7mn6C58QhEREIRERCFkUFfJBI2WJ7mSMO01zTYg9hV+aOVcOklIS/ZixCABr3AWDx5riBvYd3NpvbIgHntTHVJj5pMVp3XIZK7oZANxbJ1RfsD9h30V5ewPFzl3p6iSnkEkRuIW+xTCpKaV0UzS17eB4jgQeIPNYisT4QeMCCClAY0yvlcQ4jMMY0bbb78y9nsVYYdibZm3bkRvbxH9R2pLPTOixGS0uybbirgGOwfu38vj1W1wvFJKaRssLi17dxHvBHEHkru0M05jr2bJsydo6zOB9JnNvZvHvNDr0pql0bw9ji1zTdrmmxB7CvMFQ6I8F3tSyYq9mODxkfY7x/Qum18veACSbAC5J3AKFaC6xW1YEM9mT7gdzZO7k70ePDkPHWrpT0MPxaM/KTDr282Pj4uzHdtdibmdnZ64yWdtsqo/VilcLiT4Xb+X/marbTDHfjlXJL5t9mP1G5N9u/vJWmREhc4uJJWrwxNhjbGzIC4eCycNoXTzRxM8qR4aPE2v3DeukKKlEUbI2+SxoaO5oAHuCqrVBgG3K+qcOrH1Gdr3DrHwaftq202oo9Vmsdqz/Sis7WcQNyZnzPwLuqIiKeqmiIiEKlNaGjPxap6Zg+SnJd2Nk3vb2X8od55KFro3SHA2VlO+F/nDqni1w8lw7j7RccVz5imGvp5XxSiz2Gx/AjmCLEHkUlq4dR2sMitN0ftIVUHZPPfZ1Gw+x+1iq19Vumm20Ukx6zRaFx85o8zvHDsy4Z1QvqOQtIc0kEEEEGxBGYIPArhDKYnawTS0aCOuhMT/A7iunVC9cf+S1fqM/ixr80B0+bWNEMxDaho7hIBxHpc2+I4gfuuP8AyWr9Rn8WNPmPa9us1ZPVUstLKYpRcR14jguUFvdBP8zof+7g/isWiW90D/zOh/7uD+Kxe1GVi/CT/OqX9i799U6ri+El+dUv7F376p1CEREQhEREIRbLRr88pv28X8Rq1q2WjX55Tft4v4jUIVw/CY3UPfP/ALCpGnqXRuDmmxCu74TG6h75/wDYVGL4QDgV6a4sIc03EKaYTi4nHJ43j8R2LYLJ1AUMc2ITxysD2Oo3ggi/6SH2HtGakWnWgzqBwew7UD3WaSRtNNidlw45A5jlwSippdTvNy9FotiW4KoCCc9/Yf8AL79diirXEG4yI3WXrWVj5nl8jnPebXc4kk2FhcnsAXiig3q06ovv2ovehonzSMjjG097g1o7T9w7V4K2tVWiPRs+NyjrvFogfNYd7+93Ds9ZdoYjK7VS+0q9tDAZTnkBvKmuAYM2kp44WbmDM7tpxzc495utgiJ+AALgsike6Rxe43km8oiIvq8IiIhCKH6wtCvjsXSRAdPGOr6bd+wTz4g+HHKYIvD2B7dUqTS1MlLKJYzcR/blzC9haSCCCDYg5EEbwRwX4ri1g6vvjIM9OAJh5bRkJBzHp/eqeewtJBBBBsQciCN4I4FIpoXROuK1azrRir4tdme0bj8cV+xyFpDmkgg3BBsQRuII3FWfovrGiqYzS4iGkPGxtvA6N4OVpBuB7d3dxq5F8imdEb2r1X2dDXR6ko5HaP7uUh0+1CPj2p8MvJHvMBN5Gjf8m4/lBvyPW9ZV3oXA6PFaNr2ua5tZCHNcCHAiVtwQcwVZOjGn9RRWaD0kX6t5NgPQdvZ7x2KfUWLYVicsUsscbamJzXM6XqvDmkFtnggSAHMC57gnEVSyTgVnVfYdTRkm7WbvHuNnpxVc/CS/OqX9i799U6uj9c+rSpxN0U1KWOdEwsMbjsk3dcFrj1b9hI71RONaHVlGSKimmjt5xaSzwe27T4FSUjWmREQhEREIRbHRz87p/wBvF++1Y1Hh8kztmKN8juTGucfY0EqxNCtS+IyTwyyxinjY9jyZSNuzXA2EYu7ay87ZQhSf4TG6h75/9hV5oRqurMTIcxvRwXzmkBDLXz2BvkO/IZcyF0hpdQ4e/o5MQbC7oSXR9Jmbm21Zg/KXs3Kx3KFaR62nEGOiZ0bd3SOA2rbuozc3vN+4LjJMyP8AkUyorLqa0/tNw3nAefwtrQ0eH6OQFsY6Sd4G1cgyyHhc7o478N3rFVxpFpLNWy9JM7IeQweS0cgPvO8rWzzue4ue4uc43LnEkk8yTvXwlE9S6XDILRLLsaGgGt/J+/43eqIilmg+gr654e+7IGnrO4uI81n4nh3rixhedVqZ1NTHTRmWU3ALI1d6EGrkE0w+QYeP6Rw80eiOJ8O66gLZBedLStiY1kbQ1jRZoG4AL1TyCERNuCyq1LSfXza7sGjIbh8naiIi7pWiIiEIiIhCIiIQih+mur2OtBkitHPbf5r+Qfbj6W/v4TBF4exrxc5SaaqlpZBJEbiFzViWFy08hjmYWPHA/eDuI7RksVdG45o9BWR7E7A4eaRk5p5tdw+7ndVNpNqvqKa74bzxb+qPlGj0mce9t+4JRNSOZi3ELRLN0ggqgGS9x/Q8j7HqoWiEWRQ1ZFvcH03rKXKOZxb81/Xb3AO8nwsphh2uc5CopwebonW+w7+5Vki7MqJGZFLKmyaOpxkjF+8YHorUdpJgdSSZ6WIE73SUzCfrMDisWTRjRuU32YR3PqY/cHAKtUUgV0gzASh+itI491zh4j4Vkf8AozRpudoz/wDPUn3B6yWO0epx1IKd5H+i6U+2QEe9Vci+mvfsAXluilKM3uPl8K1ZNbFLAzYpaZwA3C0cTPYy/wByjeK61aya4YWwt3fJi7vrOuQe0WUORcH1UrtqZ09h0MGIjvPHH1w6L0qKl8ji57nPcd5cS4nxOa80RR04AAFwRFtsC0WqKx1oYyRxecmN73fgLnsVs6KatoKS0klpphncjqNPoN5+kc8srKRFTvlyySi0LYp6IXON7twz8dyiGherF8+zLVgsi3iPMPf38WN957N6tunp2xtDGNDWtFmtaLAAcAF6InEULYhcFnFoWlNXP1pDgMhsH93oiIuyWoiIhCIiIQiIiEIiIhCIiIQiIiELQ49oRS1lzJHZ5/SR2a/xO53iCq+xjU/Oy5p3tmHzXdR/dn1T33Ct9Fwkp45Mwm1HbNXSYMdeNxxHyPAhc24jgk9OflopI+Rc0gHuO4+Cwl085oIsRcLTV2hlHMbvp478S0bB8Sy11CdQH8SrLBpY3KaPyPsflc9IrrqtUtE89XpY/UfcfbDlhP1NU3Cacd/Rn+ULiaKVMm6TULhiSPD4vVQordGpmn4zzexn9F7xanaQb5J3fSYB7mI/RSr0dJaAbT5FU2vuGBz3BrGlzjuDQST3AZq96XVzQR7oA483ue73E29y31LQxxC0bGMHJjQ0e5dW0DvyKgTaWQj/AEoyedw9L1SOE6s62fMx9C3nKdk/Vzd7lPMC1TU0NnTEzuHAjZj+qDc+Jt2KcopcdJGzZeq9V6QVlRgHao4Ydc18QwtY0NY0NaMgGgAAcgBkF9oilJCTfiUREQviIiIQiIiEIiIhC//Z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>
              <a:latin typeface="Tahoma" pitchFamily="34" charset="0"/>
            </a:endParaRPr>
          </a:p>
        </p:txBody>
      </p:sp>
      <p:pic>
        <p:nvPicPr>
          <p:cNvPr id="29702" name="Picture 9" descr="http://resim.pusulahosting.com/resimler/upload/85821169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22320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03350" y="1773238"/>
            <a:ext cx="75438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altLang="tr-TR" sz="3600" smtClean="0"/>
              <a:t>Ayşe bugün uçakla Ankara’ya gitti.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36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3600" smtClean="0"/>
              <a:t>Ayşe bugün Ankara’ya uçakla gitti.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 sz="3600" smtClean="0"/>
          </a:p>
          <a:p>
            <a:pPr eaLnBrk="1" hangingPunct="1">
              <a:buFont typeface="Wingdings" pitchFamily="2" charset="2"/>
              <a:buNone/>
            </a:pPr>
            <a:r>
              <a:rPr lang="tr-TR" altLang="tr-TR" sz="3600" smtClean="0"/>
              <a:t>Ayşe Ankara’ya uçakla bugün gitti.</a:t>
            </a:r>
            <a:r>
              <a:rPr lang="tr-TR" altLang="tr-TR" smtClean="0"/>
              <a:t> </a:t>
            </a:r>
            <a:endParaRPr lang="en-US" altLang="tr-TR" smtClean="0"/>
          </a:p>
        </p:txBody>
      </p:sp>
      <p:cxnSp>
        <p:nvCxnSpPr>
          <p:cNvPr id="6" name="5 Düz Bağlayıcı"/>
          <p:cNvCxnSpPr/>
          <p:nvPr/>
        </p:nvCxnSpPr>
        <p:spPr>
          <a:xfrm>
            <a:off x="5003800" y="2349500"/>
            <a:ext cx="180022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Düz Bağlayıcı"/>
          <p:cNvCxnSpPr/>
          <p:nvPr/>
        </p:nvCxnSpPr>
        <p:spPr>
          <a:xfrm>
            <a:off x="5651500" y="5013325"/>
            <a:ext cx="12239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>
            <a:off x="5651500" y="3644900"/>
            <a:ext cx="12239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336925" y="549275"/>
            <a:ext cx="24161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VURGU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31747" name="Rectangle 3"/>
          <p:cNvSpPr txBox="1">
            <a:spLocks noChangeArrowheads="1"/>
          </p:cNvSpPr>
          <p:nvPr/>
        </p:nvSpPr>
        <p:spPr bwMode="auto">
          <a:xfrm>
            <a:off x="900113" y="2193925"/>
            <a:ext cx="8785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altLang="tr-TR" u="sng">
                <a:solidFill>
                  <a:srgbClr val="FF0000"/>
                </a:solidFill>
              </a:rPr>
              <a:t>Or</a:t>
            </a:r>
            <a:r>
              <a:rPr lang="tr-TR" altLang="tr-TR"/>
              <a:t>du’daki or</a:t>
            </a:r>
            <a:r>
              <a:rPr lang="tr-TR" altLang="tr-TR" u="sng">
                <a:solidFill>
                  <a:srgbClr val="FF0000"/>
                </a:solidFill>
              </a:rPr>
              <a:t>du</a:t>
            </a:r>
            <a:r>
              <a:rPr lang="tr-TR" altLang="tr-TR"/>
              <a:t> birlikleri.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/>
          </a:p>
          <a:p>
            <a:pPr eaLnBrk="1" hangingPunct="1">
              <a:buFont typeface="Wingdings" pitchFamily="2" charset="2"/>
              <a:buNone/>
            </a:pPr>
            <a:r>
              <a:rPr lang="tr-TR" altLang="tr-TR" u="sng">
                <a:solidFill>
                  <a:srgbClr val="FF0000"/>
                </a:solidFill>
              </a:rPr>
              <a:t>Kar</a:t>
            </a:r>
            <a:r>
              <a:rPr lang="tr-TR" altLang="tr-TR"/>
              <a:t>tal semalarında büyük bir kar</a:t>
            </a:r>
            <a:r>
              <a:rPr lang="tr-TR" altLang="tr-TR" u="sng">
                <a:solidFill>
                  <a:srgbClr val="FF0000"/>
                </a:solidFill>
              </a:rPr>
              <a:t>tal</a:t>
            </a:r>
            <a:r>
              <a:rPr lang="tr-TR" altLang="tr-TR">
                <a:solidFill>
                  <a:srgbClr val="FF0000"/>
                </a:solidFill>
              </a:rPr>
              <a:t> </a:t>
            </a:r>
            <a:r>
              <a:rPr lang="tr-TR" altLang="tr-TR"/>
              <a:t>görüldü.</a:t>
            </a:r>
          </a:p>
          <a:p>
            <a:pPr eaLnBrk="1" hangingPunct="1">
              <a:buFont typeface="Wingdings" pitchFamily="2" charset="2"/>
              <a:buNone/>
            </a:pPr>
            <a:endParaRPr lang="tr-TR" altLang="tr-TR"/>
          </a:p>
          <a:p>
            <a:pPr eaLnBrk="1" hangingPunct="1">
              <a:buFont typeface="Wingdings" pitchFamily="2" charset="2"/>
              <a:buNone/>
            </a:pPr>
            <a:r>
              <a:rPr lang="tr-TR" altLang="tr-TR" u="sng">
                <a:solidFill>
                  <a:srgbClr val="FF0000"/>
                </a:solidFill>
              </a:rPr>
              <a:t>Yıl</a:t>
            </a:r>
            <a:r>
              <a:rPr lang="tr-TR" altLang="tr-TR"/>
              <a:t>dız yokuşundan çıkarken yıl</a:t>
            </a:r>
            <a:r>
              <a:rPr lang="tr-TR" altLang="tr-TR" u="sng">
                <a:solidFill>
                  <a:srgbClr val="FF0000"/>
                </a:solidFill>
              </a:rPr>
              <a:t>dız</a:t>
            </a:r>
            <a:r>
              <a:rPr lang="tr-TR" altLang="tr-TR">
                <a:solidFill>
                  <a:srgbClr val="FF0000"/>
                </a:solidFill>
              </a:rPr>
              <a:t> </a:t>
            </a:r>
            <a:r>
              <a:rPr lang="tr-TR" altLang="tr-TR"/>
              <a:t>kaydı.</a:t>
            </a:r>
            <a:endParaRPr lang="en-US" altLang="tr-TR"/>
          </a:p>
        </p:txBody>
      </p:sp>
      <p:sp>
        <p:nvSpPr>
          <p:cNvPr id="4" name="Dikdörtgen 3"/>
          <p:cNvSpPr/>
          <p:nvPr/>
        </p:nvSpPr>
        <p:spPr>
          <a:xfrm>
            <a:off x="3336925" y="549275"/>
            <a:ext cx="2416175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VURGU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304800"/>
            <a:ext cx="7543800" cy="1431925"/>
          </a:xfrm>
        </p:spPr>
        <p:txBody>
          <a:bodyPr/>
          <a:lstStyle/>
          <a:p>
            <a:pPr eaLnBrk="1" hangingPunct="1"/>
            <a:r>
              <a:rPr lang="tr-TR" altLang="tr-TR" smtClean="0"/>
              <a:t>-ecek’ler  / -acak’lar.!!</a:t>
            </a:r>
            <a:endParaRPr lang="en-US" altLang="tr-TR" smtClean="0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724525" y="1989138"/>
            <a:ext cx="360203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258888" y="2205038"/>
            <a:ext cx="65532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Olacak   			</a:t>
            </a:r>
            <a:endParaRPr lang="tr-TR" altLang="tr-TR" i="1" u="sng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Yapacak			</a:t>
            </a:r>
            <a:endParaRPr lang="tr-TR" altLang="tr-TR" i="1" u="sng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Gülecek 			</a:t>
            </a:r>
            <a:endParaRPr lang="tr-TR" altLang="tr-TR" i="1" u="sng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Gidecek			</a:t>
            </a:r>
            <a:endParaRPr lang="tr-TR" altLang="tr-TR" i="1" u="sng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Tahoma" pitchFamily="34" charset="0"/>
              </a:rPr>
              <a:t>			                                       </a:t>
            </a:r>
            <a:endParaRPr lang="en-US" altLang="tr-TR" sz="1800">
              <a:latin typeface="Tahom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19475" y="2205038"/>
            <a:ext cx="47529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		     Ol</a:t>
            </a:r>
            <a:r>
              <a:rPr lang="tr-TR" altLang="tr-TR" i="1" u="sng">
                <a:solidFill>
                  <a:srgbClr val="FF0000"/>
                </a:solidFill>
                <a:latin typeface="Verdana" pitchFamily="34" charset="0"/>
              </a:rPr>
              <a:t>u</a:t>
            </a:r>
            <a:r>
              <a:rPr lang="tr-TR" altLang="tr-TR" i="1" u="sng">
                <a:latin typeface="Verdana" pitchFamily="34" charset="0"/>
              </a:rPr>
              <a:t>cak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		     Yap</a:t>
            </a:r>
            <a:r>
              <a:rPr lang="tr-TR" altLang="tr-TR" i="1" u="sng">
                <a:solidFill>
                  <a:srgbClr val="FF0000"/>
                </a:solidFill>
                <a:latin typeface="Verdana" pitchFamily="34" charset="0"/>
              </a:rPr>
              <a:t>ı</a:t>
            </a:r>
            <a:r>
              <a:rPr lang="tr-TR" altLang="tr-TR" i="1" u="sng">
                <a:latin typeface="Verdana" pitchFamily="34" charset="0"/>
              </a:rPr>
              <a:t>cak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		     Gül</a:t>
            </a:r>
            <a:r>
              <a:rPr lang="tr-TR" altLang="tr-TR" i="1" u="sng">
                <a:solidFill>
                  <a:srgbClr val="FF0000"/>
                </a:solidFill>
                <a:latin typeface="Verdana" pitchFamily="34" charset="0"/>
              </a:rPr>
              <a:t>ü</a:t>
            </a:r>
            <a:r>
              <a:rPr lang="tr-TR" altLang="tr-TR" i="1" u="sng">
                <a:latin typeface="Verdana" pitchFamily="34" charset="0"/>
              </a:rPr>
              <a:t>cek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latin typeface="Verdana" pitchFamily="34" charset="0"/>
              </a:rPr>
              <a:t>		     Gid</a:t>
            </a:r>
            <a:r>
              <a:rPr lang="tr-TR" altLang="tr-TR" i="1" u="sng">
                <a:solidFill>
                  <a:srgbClr val="FF0000"/>
                </a:solidFill>
                <a:latin typeface="Verdana" pitchFamily="34" charset="0"/>
              </a:rPr>
              <a:t>i</a:t>
            </a:r>
            <a:r>
              <a:rPr lang="tr-TR" altLang="tr-TR" i="1" u="sng">
                <a:latin typeface="Verdana" pitchFamily="34" charset="0"/>
              </a:rPr>
              <a:t>cek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>
                <a:latin typeface="Tahoma" pitchFamily="34" charset="0"/>
              </a:rPr>
              <a:t>			                                       </a:t>
            </a:r>
            <a:endParaRPr lang="en-US" altLang="tr-TR" sz="1800">
              <a:latin typeface="Tahoma" pitchFamily="34" charset="0"/>
            </a:endParaRPr>
          </a:p>
        </p:txBody>
      </p:sp>
      <p:cxnSp>
        <p:nvCxnSpPr>
          <p:cNvPr id="9" name="8 Düz Ok Bağlayıcısı"/>
          <p:cNvCxnSpPr/>
          <p:nvPr/>
        </p:nvCxnSpPr>
        <p:spPr>
          <a:xfrm>
            <a:off x="3635375" y="2565400"/>
            <a:ext cx="18002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Düz Ok Bağlayıcısı"/>
          <p:cNvCxnSpPr/>
          <p:nvPr/>
        </p:nvCxnSpPr>
        <p:spPr>
          <a:xfrm>
            <a:off x="3635375" y="3500438"/>
            <a:ext cx="18002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Düz Ok Bağlayıcısı"/>
          <p:cNvCxnSpPr/>
          <p:nvPr/>
        </p:nvCxnSpPr>
        <p:spPr>
          <a:xfrm>
            <a:off x="3635375" y="4437063"/>
            <a:ext cx="18002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Düz Ok Bağlayıcısı"/>
          <p:cNvCxnSpPr/>
          <p:nvPr/>
        </p:nvCxnSpPr>
        <p:spPr>
          <a:xfrm>
            <a:off x="3635375" y="5445125"/>
            <a:ext cx="180022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TEKERLEME</a:t>
            </a:r>
          </a:p>
        </p:txBody>
      </p:sp>
      <p:sp>
        <p:nvSpPr>
          <p:cNvPr id="32772" name="Rectangle 3"/>
          <p:cNvSpPr txBox="1"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   </a:t>
            </a:r>
            <a:r>
              <a:rPr lang="tr-TR" altLang="tr-TR" sz="3600" b="1">
                <a:latin typeface="Tahoma" pitchFamily="34" charset="0"/>
                <a:cs typeface="Tahoma" pitchFamily="34" charset="0"/>
              </a:rPr>
              <a:t>Ocak kıvılcımlandırıcılardan mısın, kapı gıcırdatıcılardan mısın ?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altLang="tr-TR" sz="3600" b="1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600" b="1">
                <a:latin typeface="Tahoma" pitchFamily="34" charset="0"/>
                <a:cs typeface="Tahoma" pitchFamily="34" charset="0"/>
              </a:rPr>
              <a:t>   Ne ocak kıvılcımlandırıcılardanım,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3600" b="1">
                <a:latin typeface="Tahoma" pitchFamily="34" charset="0"/>
                <a:cs typeface="Tahoma" pitchFamily="34" charset="0"/>
              </a:rPr>
              <a:t>   ne kapı gıcırdatıcılardanım.</a:t>
            </a:r>
            <a:r>
              <a:rPr lang="tr-TR" altLang="tr-TR" sz="360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33795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TEKERLEME</a:t>
            </a:r>
          </a:p>
        </p:txBody>
      </p:sp>
      <p:sp>
        <p:nvSpPr>
          <p:cNvPr id="33796" name="Rectangle 3"/>
          <p:cNvSpPr txBox="1">
            <a:spLocks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altLang="tr-TR" b="1"/>
              <a:t>   </a:t>
            </a:r>
            <a:r>
              <a:rPr lang="tr-TR" altLang="tr-TR" sz="3600" b="1"/>
              <a:t>Al bu takatukaları takatukacıya takatukalatmaya götür. Takatukacı takatukaları takatukalamam derse, takatukacıdan takatukaları takatukalatmadan al da gel.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34819" name="Metin kutusu 2"/>
          <p:cNvSpPr txBox="1">
            <a:spLocks noChangeArrowheads="1"/>
          </p:cNvSpPr>
          <p:nvPr/>
        </p:nvSpPr>
        <p:spPr bwMode="auto">
          <a:xfrm>
            <a:off x="1871663" y="333375"/>
            <a:ext cx="5400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TEKERLEME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16013" y="2205038"/>
            <a:ext cx="7812087" cy="1754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3600" b="1" dirty="0" err="1">
                <a:latin typeface="+mn-lt"/>
              </a:rPr>
              <a:t>Elalem</a:t>
            </a:r>
            <a:r>
              <a:rPr lang="tr-TR" sz="3600" b="1" dirty="0">
                <a:latin typeface="+mn-lt"/>
              </a:rPr>
              <a:t> bir </a:t>
            </a:r>
            <a:r>
              <a:rPr lang="tr-TR" sz="3600" b="1" dirty="0" err="1">
                <a:latin typeface="+mn-lt"/>
              </a:rPr>
              <a:t>aladana</a:t>
            </a:r>
            <a:r>
              <a:rPr lang="tr-TR" sz="3600" b="1" dirty="0">
                <a:latin typeface="+mn-lt"/>
              </a:rPr>
              <a:t> aldı </a:t>
            </a:r>
            <a:r>
              <a:rPr lang="tr-TR" sz="3600" b="1" dirty="0" err="1">
                <a:latin typeface="+mn-lt"/>
              </a:rPr>
              <a:t>aladanalandı</a:t>
            </a:r>
            <a:r>
              <a:rPr lang="tr-TR" sz="3600" b="1" dirty="0">
                <a:latin typeface="+mn-lt"/>
              </a:rPr>
              <a:t> da,</a:t>
            </a:r>
          </a:p>
          <a:p>
            <a:pPr eaLnBrk="1" hangingPunct="1">
              <a:defRPr/>
            </a:pPr>
            <a:endParaRPr lang="tr-TR" sz="3600" b="1" dirty="0">
              <a:latin typeface="+mn-lt"/>
            </a:endParaRPr>
          </a:p>
          <a:p>
            <a:pPr eaLnBrk="1" hangingPunct="1">
              <a:defRPr/>
            </a:pPr>
            <a:r>
              <a:rPr lang="tr-TR" sz="3600" b="1" dirty="0">
                <a:latin typeface="+mn-lt"/>
              </a:rPr>
              <a:t>biz bir </a:t>
            </a:r>
            <a:r>
              <a:rPr lang="tr-TR" sz="3600" b="1" dirty="0" err="1">
                <a:latin typeface="+mn-lt"/>
              </a:rPr>
              <a:t>aladana</a:t>
            </a:r>
            <a:r>
              <a:rPr lang="tr-TR" sz="3600" b="1" dirty="0">
                <a:latin typeface="+mn-lt"/>
              </a:rPr>
              <a:t> alıp </a:t>
            </a:r>
            <a:r>
              <a:rPr lang="tr-TR" sz="3600" b="1" dirty="0" err="1">
                <a:latin typeface="+mn-lt"/>
              </a:rPr>
              <a:t>aladanalanamadık</a:t>
            </a:r>
            <a:r>
              <a:rPr lang="tr-TR" sz="3600" b="1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sp>
        <p:nvSpPr>
          <p:cNvPr id="35843" name="Rectangle 2"/>
          <p:cNvSpPr txBox="1">
            <a:spLocks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4800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TEKERLEME</a:t>
            </a:r>
          </a:p>
        </p:txBody>
      </p:sp>
      <p:sp>
        <p:nvSpPr>
          <p:cNvPr id="35844" name="Rectangle 3"/>
          <p:cNvSpPr txBox="1">
            <a:spLocks noChangeArrowheads="1"/>
          </p:cNvSpPr>
          <p:nvPr/>
        </p:nvSpPr>
        <p:spPr bwMode="auto">
          <a:xfrm>
            <a:off x="1066800" y="1698625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tr-TR" altLang="tr-TR" b="1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b="1"/>
              <a:t>   </a:t>
            </a:r>
            <a:r>
              <a:rPr lang="tr-TR" altLang="tr-TR" sz="4000" b="1"/>
              <a:t>Şu karşıda bir dal, </a:t>
            </a:r>
          </a:p>
          <a:p>
            <a:pPr eaLnBrk="1" hangingPunct="1">
              <a:buFont typeface="Wingdings" pitchFamily="2" charset="2"/>
              <a:buNone/>
            </a:pPr>
            <a:r>
              <a:rPr lang="tr-TR" altLang="tr-TR" sz="4000" b="1"/>
              <a:t>   dal sarkar kartal kalkar. Kartal kalkar dal sarkar. Dal kalkar kantar tartar.</a:t>
            </a:r>
          </a:p>
        </p:txBody>
      </p:sp>
      <p:pic>
        <p:nvPicPr>
          <p:cNvPr id="35845" name="Picture 2" descr="C:\Users\CanCan\Desktop\kar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1412875"/>
            <a:ext cx="2189162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44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6000" dirty="0" smtClean="0"/>
              <a:t>NE SÖYLEDİĞİNİZ DEĞİL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NASIL SÖYLEDİĞİNİZ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6000" dirty="0" smtClean="0"/>
              <a:t>ÖNEMLİDİR</a:t>
            </a:r>
            <a:endParaRPr lang="tr-TR" sz="60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https://pbs.twimg.com/profile_images/1625424535/____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3860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45259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sz="4400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SÖYLEDİKLERİNİZİN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 ANLAŞILMASI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HEDEFİNİ BULMASI  DİLEĞİYLE</a:t>
            </a:r>
            <a:endParaRPr lang="tr-T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https://pbs.twimg.com/profile_images/1625424535/____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20938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1198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sz="4800" b="1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4800" b="1" dirty="0" smtClean="0"/>
              <a:t>TEŞEKKÜRLER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smtClean="0"/>
              <a:t>Murat Can CANBAY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 smtClean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  <a:p>
            <a:pPr marL="0" indent="0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dirty="0" smtClean="0"/>
              <a:t>cancanbay@gmail.com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04800"/>
            <a:ext cx="7543800" cy="1431925"/>
          </a:xfrm>
        </p:spPr>
        <p:txBody>
          <a:bodyPr/>
          <a:lstStyle/>
          <a:p>
            <a:pPr eaLnBrk="1" hangingPunct="1"/>
            <a:r>
              <a:rPr lang="tr-TR" altLang="tr-TR" sz="4800" smtClean="0"/>
              <a:t>YUMUŞAK G / </a:t>
            </a:r>
            <a:r>
              <a:rPr lang="tr-TR" altLang="tr-TR" sz="4800" smtClean="0">
                <a:solidFill>
                  <a:srgbClr val="FF0000"/>
                </a:solidFill>
              </a:rPr>
              <a:t>Ğ</a:t>
            </a:r>
            <a:endParaRPr lang="en-US" altLang="tr-TR" sz="4800" smtClean="0">
              <a:solidFill>
                <a:srgbClr val="FF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978025"/>
            <a:ext cx="885666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>
                <a:latin typeface="Verdana" pitchFamily="34" charset="0"/>
              </a:rPr>
              <a:t>dilimizde varlığını,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>
                <a:latin typeface="Verdana" pitchFamily="34" charset="0"/>
              </a:rPr>
              <a:t>kendinden önce gelen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u="sng" smtClean="0">
                <a:latin typeface="Verdana" pitchFamily="34" charset="0"/>
              </a:rPr>
              <a:t>ünlünün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>
                <a:latin typeface="Verdana" pitchFamily="34" charset="0"/>
              </a:rPr>
              <a:t>süresini uzatmakla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tr-TR" altLang="tr-TR" sz="4400" smtClean="0">
                <a:latin typeface="Verdana" pitchFamily="34" charset="0"/>
              </a:rPr>
              <a:t>hissettirir…</a:t>
            </a:r>
            <a:endParaRPr lang="en-US" altLang="tr-TR" sz="4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304800"/>
            <a:ext cx="7543800" cy="1431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sz="4800" dirty="0" smtClean="0"/>
              <a:t>“ 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Ğ</a:t>
            </a:r>
            <a:r>
              <a:rPr lang="tr-TR" sz="4800" dirty="0" smtClean="0"/>
              <a:t> “ KULLANIMI</a:t>
            </a:r>
            <a:endParaRPr lang="en-US" sz="4800" dirty="0" smtClean="0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1619250" y="1916113"/>
            <a:ext cx="1728788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1" u="sng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5786438" y="2643188"/>
            <a:ext cx="955675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1619250" y="2276475"/>
            <a:ext cx="64817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Yağmur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5724525" y="2349500"/>
            <a:ext cx="19431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Yaamur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1619250" y="3644900"/>
            <a:ext cx="691356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Yağış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724525" y="3716338"/>
            <a:ext cx="2305050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Yaaş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1692275" y="5013325"/>
            <a:ext cx="36004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Ağırlık                       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724525" y="4941888"/>
            <a:ext cx="2951163" cy="65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Aarlık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charset="0"/>
            </a:endParaRPr>
          </a:p>
        </p:txBody>
      </p:sp>
      <p:pic>
        <p:nvPicPr>
          <p:cNvPr id="7180" name="Picture 12" descr="https://encrypted-tbn1.gstatic.com/images?q=tbn:ANd9GcQVTRATRH5q-ffpY5LgN0WQKsrRonL3TZcl7JFY6NJfwhpZiK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7" grpId="0"/>
      <p:bldP spid="6452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10244" name="12 Metin kutusu"/>
          <p:cNvSpPr txBox="1">
            <a:spLocks noChangeArrowheads="1"/>
          </p:cNvSpPr>
          <p:nvPr/>
        </p:nvSpPr>
        <p:spPr bwMode="auto">
          <a:xfrm>
            <a:off x="1314450" y="1989138"/>
            <a:ext cx="49133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Dağınık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Yapacağım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Olacağız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Alacağım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4213" y="304800"/>
            <a:ext cx="7543800" cy="1431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latin typeface="+mj-lt"/>
                <a:ea typeface="+mj-ea"/>
                <a:cs typeface="+mj-cs"/>
              </a:rPr>
              <a:t> </a:t>
            </a:r>
            <a:r>
              <a:rPr lang="tr-TR" sz="4800" dirty="0">
                <a:latin typeface="+mj-lt"/>
                <a:ea typeface="+mj-ea"/>
                <a:cs typeface="+mj-cs"/>
              </a:rPr>
              <a:t>“ 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Ğ</a:t>
            </a:r>
            <a:r>
              <a:rPr lang="tr-TR" sz="4800" dirty="0">
                <a:latin typeface="+mj-lt"/>
                <a:ea typeface="+mj-ea"/>
                <a:cs typeface="+mj-cs"/>
              </a:rPr>
              <a:t> “ KULLANIMI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12 Metin kutusu"/>
          <p:cNvSpPr txBox="1">
            <a:spLocks noChangeArrowheads="1"/>
          </p:cNvSpPr>
          <p:nvPr/>
        </p:nvSpPr>
        <p:spPr bwMode="auto">
          <a:xfrm>
            <a:off x="5867400" y="1989138"/>
            <a:ext cx="33131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Daanık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Yapıcaam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Olucaaz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tr-TR" altLang="tr-TR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Alıcaam</a:t>
            </a:r>
            <a:endParaRPr lang="tr-TR" altLang="tr-T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tr-TR" alt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8" name="Picture 12" descr="https://encrypted-tbn1.gstatic.com/images?q=tbn:ANd9GcQVTRATRH5q-ffpY5LgN0WQKsrRonL3TZcl7JFY6NJfwhpZiKX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Murat Can CANBAY</a:t>
            </a:r>
            <a:endParaRPr lang="en-US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549275"/>
            <a:ext cx="4840287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2" descr="https://encrypted-tbn1.gstatic.com/images?q=tbn:ANd9GcQVTRATRH5q-ffpY5LgN0WQKsrRonL3TZcl7JFY6NJfwhpZiKX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58888" y="2636838"/>
            <a:ext cx="770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Eğlence</a:t>
            </a:r>
            <a:r>
              <a:rPr lang="tr-TR" altLang="tr-TR">
                <a:latin typeface="Tahoma" pitchFamily="34" charset="0"/>
                <a:cs typeface="Tahoma" pitchFamily="34" charset="0"/>
              </a:rPr>
              <a:t>				</a:t>
            </a:r>
            <a:r>
              <a:rPr lang="tr-TR" alt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Eylence</a:t>
            </a:r>
            <a:endParaRPr lang="en-US" altLang="tr-TR" b="1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258888" y="3141663"/>
            <a:ext cx="77057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Değişim			        </a:t>
            </a:r>
            <a:r>
              <a:rPr lang="tr-TR" alt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Deyişim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Eğer				</a:t>
            </a:r>
            <a:r>
              <a:rPr lang="tr-TR" alt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Değer				</a:t>
            </a:r>
            <a:r>
              <a:rPr lang="tr-TR" alt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Deyer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Döğmek			        </a:t>
            </a:r>
            <a:r>
              <a:rPr lang="tr-TR" alt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Dövmek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b="1">
                <a:latin typeface="Tahoma" pitchFamily="34" charset="0"/>
                <a:cs typeface="Tahoma" pitchFamily="34" charset="0"/>
              </a:rPr>
              <a:t>Öğünç				</a:t>
            </a:r>
            <a:r>
              <a:rPr lang="tr-TR" altLang="tr-TR" b="1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Övünç</a:t>
            </a:r>
            <a:r>
              <a:rPr lang="tr-TR" altLang="tr-TR">
                <a:latin typeface="Tahoma" pitchFamily="34" charset="0"/>
                <a:cs typeface="Tahoma" pitchFamily="34" charset="0"/>
              </a:rPr>
              <a:t>	</a:t>
            </a:r>
            <a:r>
              <a:rPr lang="tr-TR" altLang="tr-TR">
                <a:latin typeface="Verdana" pitchFamily="34" charset="0"/>
              </a:rPr>
              <a:t>		</a:t>
            </a:r>
            <a:endParaRPr lang="en-US" altLang="tr-TR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304800"/>
            <a:ext cx="7543800" cy="14319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 </a:t>
            </a:r>
            <a:r>
              <a:rPr lang="tr-TR" sz="4800" dirty="0" smtClean="0"/>
              <a:t>Bir de “</a:t>
            </a:r>
            <a:r>
              <a:rPr lang="tr-TR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tr-TR" sz="4800" dirty="0" smtClean="0"/>
              <a:t>” harfi var ki !</a:t>
            </a:r>
            <a:endParaRPr lang="en-US" sz="48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981200"/>
            <a:ext cx="7543800" cy="4114800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6600" dirty="0" smtClean="0"/>
              <a:t>Kendinden önce gelen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6600" u="sng" dirty="0" smtClean="0"/>
              <a:t>ünlüyü</a:t>
            </a:r>
            <a:r>
              <a:rPr lang="tr-TR" sz="6600" dirty="0" smtClean="0"/>
              <a:t> 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tr-TR" sz="6600" dirty="0" smtClean="0"/>
              <a:t>“daraltır”</a:t>
            </a:r>
            <a:r>
              <a:rPr lang="tr-TR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Murat Can CANBAY</a:t>
            </a:r>
          </a:p>
        </p:txBody>
      </p:sp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1116013" y="2276475"/>
            <a:ext cx="90725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ahoma" pitchFamily="34" charset="0"/>
              </a:rPr>
              <a:t>Yapmayan	        	</a:t>
            </a: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ahoma" pitchFamily="34" charset="0"/>
              </a:rPr>
              <a:t>Gelmeyecek    	</a:t>
            </a: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ahoma" pitchFamily="34" charset="0"/>
              </a:rPr>
              <a:t>Oynayabilir			</a:t>
            </a: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>
              <a:latin typeface="Tahoma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00113" y="304800"/>
            <a:ext cx="7543800" cy="14319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4400" dirty="0">
                <a:latin typeface="+mj-lt"/>
                <a:ea typeface="+mj-ea"/>
                <a:cs typeface="+mj-cs"/>
              </a:rPr>
              <a:t> </a:t>
            </a:r>
            <a:r>
              <a:rPr lang="tr-TR" sz="4800" dirty="0">
                <a:latin typeface="+mj-lt"/>
                <a:ea typeface="+mj-ea"/>
                <a:cs typeface="+mj-cs"/>
              </a:rPr>
              <a:t>Bir de “</a:t>
            </a:r>
            <a:r>
              <a:rPr lang="tr-TR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Y</a:t>
            </a:r>
            <a:r>
              <a:rPr lang="tr-TR" sz="4800" dirty="0">
                <a:latin typeface="+mj-lt"/>
                <a:ea typeface="+mj-ea"/>
                <a:cs typeface="+mj-cs"/>
              </a:rPr>
              <a:t>” harfi var ki !</a:t>
            </a:r>
            <a:endParaRPr lang="en-US" sz="48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5 Düz Ok Bağlayıcısı"/>
          <p:cNvCxnSpPr/>
          <p:nvPr/>
        </p:nvCxnSpPr>
        <p:spPr>
          <a:xfrm>
            <a:off x="3924300" y="2565400"/>
            <a:ext cx="15113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Düz Ok Bağlayıcısı"/>
          <p:cNvCxnSpPr/>
          <p:nvPr/>
        </p:nvCxnSpPr>
        <p:spPr>
          <a:xfrm>
            <a:off x="3924300" y="3716338"/>
            <a:ext cx="15113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Düz Ok Bağlayıcısı"/>
          <p:cNvCxnSpPr/>
          <p:nvPr/>
        </p:nvCxnSpPr>
        <p:spPr>
          <a:xfrm>
            <a:off x="3924300" y="4868863"/>
            <a:ext cx="15113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211638" y="2278063"/>
            <a:ext cx="5329237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ahoma" pitchFamily="34" charset="0"/>
              </a:rPr>
              <a:t>	      Yapm</a:t>
            </a:r>
            <a:r>
              <a:rPr lang="tr-TR" altLang="tr-TR" sz="3600" i="1" u="sng">
                <a:solidFill>
                  <a:srgbClr val="FF0000"/>
                </a:solidFill>
                <a:latin typeface="Tahoma" pitchFamily="34" charset="0"/>
              </a:rPr>
              <a:t>ı</a:t>
            </a:r>
            <a:r>
              <a:rPr lang="tr-TR" altLang="tr-TR" sz="3600" i="1" u="sng">
                <a:latin typeface="Tahoma" pitchFamily="34" charset="0"/>
              </a:rPr>
              <a:t>yan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ahoma" pitchFamily="34" charset="0"/>
              </a:rPr>
              <a:t>	      Gelm</a:t>
            </a:r>
            <a:r>
              <a:rPr lang="tr-TR" altLang="tr-TR" sz="3600" i="1" u="sng">
                <a:solidFill>
                  <a:srgbClr val="FF0000"/>
                </a:solidFill>
                <a:latin typeface="Tahoma" pitchFamily="34" charset="0"/>
              </a:rPr>
              <a:t>i</a:t>
            </a:r>
            <a:r>
              <a:rPr lang="tr-TR" altLang="tr-TR" sz="3600" i="1" u="sng">
                <a:latin typeface="Tahoma" pitchFamily="34" charset="0"/>
              </a:rPr>
              <a:t>yicek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 i="1" u="sng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latin typeface="Tahoma" pitchFamily="34" charset="0"/>
              </a:rPr>
              <a:t>	      Oyn</a:t>
            </a:r>
            <a:r>
              <a:rPr lang="tr-TR" altLang="tr-TR" sz="3600" i="1" u="sng">
                <a:solidFill>
                  <a:srgbClr val="FF0000"/>
                </a:solidFill>
                <a:latin typeface="Tahoma" pitchFamily="34" charset="0"/>
              </a:rPr>
              <a:t>ı</a:t>
            </a:r>
            <a:r>
              <a:rPr lang="tr-TR" altLang="tr-TR" sz="3600" i="1" u="sng">
                <a:latin typeface="Tahoma" pitchFamily="34" charset="0"/>
              </a:rPr>
              <a:t>yabilir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3600"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Words>534</Words>
  <Application>Microsoft Office PowerPoint</Application>
  <PresentationFormat>Ekran Gösterisi (4:3)</PresentationFormat>
  <Paragraphs>237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2" baseType="lpstr">
      <vt:lpstr>Tahoma</vt:lpstr>
      <vt:lpstr>Arial</vt:lpstr>
      <vt:lpstr>Calibri</vt:lpstr>
      <vt:lpstr>Wingdings</vt:lpstr>
      <vt:lpstr>Verdana</vt:lpstr>
      <vt:lpstr>Ofis Teması</vt:lpstr>
      <vt:lpstr>PowerPoint Sunusu</vt:lpstr>
      <vt:lpstr>   TÜRKÇE</vt:lpstr>
      <vt:lpstr>-ecek’ler  / -acak’lar.!!</vt:lpstr>
      <vt:lpstr>YUMUŞAK G / Ğ</vt:lpstr>
      <vt:lpstr> “ Ğ “ KULLANIMI</vt:lpstr>
      <vt:lpstr>PowerPoint Sunusu</vt:lpstr>
      <vt:lpstr>PowerPoint Sunusu</vt:lpstr>
      <vt:lpstr> Bir de “Y” harfi var ki !</vt:lpstr>
      <vt:lpstr>PowerPoint Sunusu</vt:lpstr>
      <vt:lpstr>KAPALI “E” / é</vt:lpstr>
      <vt:lpstr>KAPALI “E” / é</vt:lpstr>
      <vt:lpstr>PowerPoint Sunusu</vt:lpstr>
      <vt:lpstr>TONLAMA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TONLAMA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can</dc:creator>
  <cp:lastModifiedBy>Aslı Zeynep SEYFALİ</cp:lastModifiedBy>
  <cp:revision>90</cp:revision>
  <dcterms:created xsi:type="dcterms:W3CDTF">2009-06-18T21:47:39Z</dcterms:created>
  <dcterms:modified xsi:type="dcterms:W3CDTF">2016-11-18T08:39:59Z</dcterms:modified>
</cp:coreProperties>
</file>